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9F1B0-D564-4409-97FE-2C8815414A4A}" v="5" dt="2024-10-23T11:36:11.7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2279-5075-4578-AF1E-046F39358B8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AFEA0-3A4E-4B42-8741-E18135E4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39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6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20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242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58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2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41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89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4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8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6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6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5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9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3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1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4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316832"/>
            <a:ext cx="101346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</a:rPr>
              <a:t>THE DINER @ JOHN MASON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306928"/>
              </p:ext>
            </p:extLst>
          </p:nvPr>
        </p:nvGraphicFramePr>
        <p:xfrm>
          <a:off x="457200" y="879957"/>
          <a:ext cx="8229600" cy="55455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6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2992">
                <a:tc>
                  <a:txBody>
                    <a:bodyPr/>
                    <a:lstStyle/>
                    <a:p>
                      <a:r>
                        <a:rPr lang="en-GB" sz="1600"/>
                        <a:t> WEEK 1</a:t>
                      </a:r>
                    </a:p>
                    <a:p>
                      <a:endParaRPr lang="en-GB" sz="160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MEAT</a:t>
                      </a:r>
                      <a:r>
                        <a:rPr lang="en-GB" sz="1400" baseline="0"/>
                        <a:t> FREE </a:t>
                      </a:r>
                      <a:r>
                        <a:rPr lang="en-GB" sz="1400"/>
                        <a:t>MONDAY</a:t>
                      </a:r>
                    </a:p>
                    <a:p>
                      <a:pPr algn="ctr"/>
                      <a:r>
                        <a:rPr lang="en-GB" sz="1400"/>
                        <a:t>  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TUESDAY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  <a:endParaRPr lang="en-GB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WEDNESDAY</a:t>
                      </a:r>
                      <a:r>
                        <a:rPr lang="en-GB" sz="1400" baseline="0"/>
                        <a:t>  </a:t>
                      </a:r>
                      <a:endParaRPr lang="en-GB" sz="140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THURSDAY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FRIDAY</a:t>
                      </a:r>
                    </a:p>
                    <a:p>
                      <a:pPr algn="ctr"/>
                      <a:endParaRPr lang="en-GB" sz="1400"/>
                    </a:p>
                    <a:p>
                      <a:pPr algn="ctr"/>
                      <a:endParaRPr lang="en-GB" sz="1400"/>
                    </a:p>
                    <a:p>
                      <a:pPr algn="ctr"/>
                      <a:endParaRPr lang="en-GB" sz="110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4533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MAIN</a:t>
                      </a:r>
                    </a:p>
                    <a:p>
                      <a:pPr algn="ctr"/>
                      <a:r>
                        <a:rPr lang="en-GB" sz="120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Roasted Vegetable Pasta Bake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Crispy Chicken Bites served with a sweet n sour Sauce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</a:t>
                      </a:r>
                      <a:r>
                        <a:rPr lang="en-GB" sz="1400" b="0" baseline="0"/>
                        <a:t> Chicken with Yorkshire Pudding</a:t>
                      </a:r>
                      <a:endParaRPr lang="en-GB" sz="1400" b="0"/>
                    </a:p>
                    <a:p>
                      <a:pPr algn="ctr"/>
                      <a:endParaRPr lang="en-GB" sz="1400" b="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Pepperoni and Pesto Pizza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Crispy Battered </a:t>
                      </a:r>
                      <a:r>
                        <a:rPr lang="en-GB" sz="1400" b="0" baseline="0" dirty="0"/>
                        <a:t> </a:t>
                      </a:r>
                      <a:r>
                        <a:rPr lang="en-GB" sz="1400" b="0" dirty="0"/>
                        <a:t>Fish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4533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VEGETARIAN 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Vegetarian Meatballs served with Rice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Vegetable Lasagne served with Garlic Bread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Roasted Quorn Fillet</a:t>
                      </a:r>
                      <a:endParaRPr lang="en-GB" sz="1400" b="1" dirty="0"/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Vegetarian Sausage and Mash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Jacket Potato</a:t>
                      </a:r>
                      <a:r>
                        <a:rPr lang="en-GB" sz="1400" baseline="0"/>
                        <a:t> served with Cheese &amp; Beans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4533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POTATO</a:t>
                      </a:r>
                      <a:r>
                        <a:rPr lang="en-GB" sz="1200" baseline="0"/>
                        <a:t> &amp; VEGETABLES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  <a:p>
                      <a:pPr algn="ctr"/>
                      <a:r>
                        <a:rPr lang="en-GB" sz="1400" b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056"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  <a:p>
                      <a:pPr algn="ctr"/>
                      <a:r>
                        <a:rPr lang="en-GB" sz="1200"/>
                        <a:t>DESSERT</a:t>
                      </a:r>
                    </a:p>
                    <a:p>
                      <a:pPr algn="ctr"/>
                      <a:r>
                        <a:rPr lang="en-GB" sz="1200"/>
                        <a:t>OR</a:t>
                      </a:r>
                    </a:p>
                    <a:p>
                      <a:pPr algn="ctr"/>
                      <a:r>
                        <a:rPr lang="en-GB" sz="1200" baseline="0"/>
                        <a:t> FRESH FRUIT</a:t>
                      </a:r>
                    </a:p>
                    <a:p>
                      <a:pPr algn="ctr"/>
                      <a:endParaRPr lang="en-GB" sz="12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Chocolate   Mousse</a:t>
                      </a:r>
                    </a:p>
                    <a:p>
                      <a:pPr algn="ctr"/>
                      <a:r>
                        <a:rPr lang="en-GB" sz="1400" b="0" dirty="0"/>
                        <a:t>Or </a:t>
                      </a:r>
                    </a:p>
                    <a:p>
                      <a:pPr algn="ctr"/>
                      <a:r>
                        <a:rPr lang="en-GB" sz="1400" b="0" dirty="0"/>
                        <a:t>Fresh 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Lemon Shortbread </a:t>
                      </a:r>
                    </a:p>
                    <a:p>
                      <a:pPr algn="ctr"/>
                      <a:r>
                        <a:rPr lang="en-GB" sz="1400" b="0" dirty="0"/>
                        <a:t>Or</a:t>
                      </a:r>
                    </a:p>
                    <a:p>
                      <a:pPr algn="ctr"/>
                      <a:r>
                        <a:rPr lang="en-GB" sz="1400" b="0" dirty="0"/>
                        <a:t>Fresh Fruit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Chocolate Krispy Cake</a:t>
                      </a:r>
                    </a:p>
                    <a:p>
                      <a:pPr algn="ctr"/>
                      <a:r>
                        <a:rPr lang="en-GB" sz="1400" b="0" baseline="0"/>
                        <a:t>Or </a:t>
                      </a:r>
                    </a:p>
                    <a:p>
                      <a:pPr algn="ctr"/>
                      <a:r>
                        <a:rPr lang="en-GB" sz="1400" b="0" baseline="0"/>
                        <a:t>Fresh Fruit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Chewy Oaty Cookie</a:t>
                      </a:r>
                      <a:endParaRPr lang="en-GB" sz="1400" b="0" baseline="0" dirty="0"/>
                    </a:p>
                    <a:p>
                      <a:pPr algn="ctr"/>
                      <a:r>
                        <a:rPr lang="en-GB" sz="1400" b="0" dirty="0"/>
                        <a:t>Or </a:t>
                      </a:r>
                    </a:p>
                    <a:p>
                      <a:pPr algn="ctr"/>
                      <a:r>
                        <a:rPr lang="en-GB" sz="1400" b="0" dirty="0"/>
                        <a:t>Fresh Fruit 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Choc Ice</a:t>
                      </a:r>
                    </a:p>
                    <a:p>
                      <a:pPr algn="ctr"/>
                      <a:r>
                        <a:rPr lang="en-GB" sz="1400" b="0" dirty="0"/>
                        <a:t>Or</a:t>
                      </a:r>
                      <a:r>
                        <a:rPr lang="en-GB" sz="1400" b="0" baseline="0" dirty="0"/>
                        <a:t> 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049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77724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/>
              <a:t>THE DINER @ John mason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372427"/>
              </p:ext>
            </p:extLst>
          </p:nvPr>
        </p:nvGraphicFramePr>
        <p:xfrm>
          <a:off x="457200" y="702578"/>
          <a:ext cx="8153400" cy="59388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56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9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7074">
                <a:tc>
                  <a:txBody>
                    <a:bodyPr/>
                    <a:lstStyle/>
                    <a:p>
                      <a:r>
                        <a:rPr lang="en-GB" sz="1400"/>
                        <a:t> WEEK</a:t>
                      </a:r>
                      <a:r>
                        <a:rPr lang="en-GB" sz="1400" baseline="0"/>
                        <a:t> 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MEAT FREE MONDAY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TUESDAY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  <a:endParaRPr lang="en-GB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WEDNESDAY</a:t>
                      </a:r>
                      <a:r>
                        <a:rPr lang="en-GB" sz="1400" baseline="0"/>
                        <a:t>  </a:t>
                      </a:r>
                      <a:endParaRPr lang="en-GB" sz="140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THURSDAY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FRIDAY</a:t>
                      </a:r>
                    </a:p>
                    <a:p>
                      <a:pPr algn="ctr"/>
                      <a:endParaRPr lang="en-GB" sz="1400"/>
                    </a:p>
                    <a:p>
                      <a:pPr algn="ctr"/>
                      <a:r>
                        <a:rPr lang="en-GB" sz="1100"/>
                        <a:t> 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341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MAIN</a:t>
                      </a:r>
                    </a:p>
                    <a:p>
                      <a:pPr algn="ctr"/>
                      <a:r>
                        <a:rPr lang="en-GB" sz="120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Cheese and Tomato Pasta Bake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Mild Chicken  Curry served</a:t>
                      </a:r>
                    </a:p>
                    <a:p>
                      <a:pPr algn="ctr"/>
                      <a:r>
                        <a:rPr lang="en-GB" sz="1400" b="0" dirty="0"/>
                        <a:t>on a bed of 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</a:t>
                      </a:r>
                      <a:r>
                        <a:rPr lang="en-GB" sz="1400" b="0" baseline="0"/>
                        <a:t> Chicken with Yorkshire Pudding</a:t>
                      </a:r>
                      <a:endParaRPr lang="en-GB" sz="1400" b="0"/>
                    </a:p>
                    <a:p>
                      <a:pPr algn="ctr"/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Minced Beef Lasagne with Garlic Bread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Golden Crispy Chicken Nuggets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7401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VEGETARIAN 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Sweet Potato and Chickpea Curry served with Rice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Mediterranean Vegetable Pasta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Roasted Quorn Fillet</a:t>
                      </a:r>
                      <a:endParaRPr lang="en-GB" sz="1400" b="1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/>
                    </a:p>
                    <a:p>
                      <a:pPr algn="ctr"/>
                      <a:r>
                        <a:rPr lang="en-GB" sz="1400" b="0" baseline="0"/>
                        <a:t> </a:t>
                      </a:r>
                      <a:endParaRPr lang="en-GB" sz="1400" b="0"/>
                    </a:p>
                    <a:p>
                      <a:pPr algn="ctr"/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Vegetable and Cheese Bake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Jacket Potato</a:t>
                      </a:r>
                      <a:r>
                        <a:rPr lang="en-GB" sz="1400" baseline="0"/>
                        <a:t> served with Cheese &amp; Beans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8321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POTATO</a:t>
                      </a:r>
                      <a:r>
                        <a:rPr lang="en-GB" sz="1200" baseline="0"/>
                        <a:t> &amp; VEGETABLES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7401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DESSERT</a:t>
                      </a:r>
                    </a:p>
                    <a:p>
                      <a:pPr algn="ctr"/>
                      <a:r>
                        <a:rPr lang="en-GB" sz="1200"/>
                        <a:t>OR</a:t>
                      </a:r>
                    </a:p>
                    <a:p>
                      <a:pPr algn="ctr"/>
                      <a:r>
                        <a:rPr lang="en-GB" sz="1200" baseline="0"/>
                        <a:t> FRESH FRUIT</a:t>
                      </a:r>
                    </a:p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Marshmallow Crispy Cake </a:t>
                      </a:r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  <a:r>
                        <a:rPr lang="en-GB" sz="1400" b="0" baseline="0" dirty="0"/>
                        <a:t>or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Carrot Cake </a:t>
                      </a:r>
                    </a:p>
                    <a:p>
                      <a:pPr algn="ctr"/>
                      <a:r>
                        <a:rPr lang="en-GB" sz="1400" b="0" dirty="0"/>
                        <a:t>Or</a:t>
                      </a:r>
                    </a:p>
                    <a:p>
                      <a:pPr algn="ctr"/>
                      <a:r>
                        <a:rPr lang="en-GB" sz="1400" b="0" dirty="0"/>
                        <a:t>Fresh Fruit</a:t>
                      </a:r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Original Flapjack</a:t>
                      </a:r>
                      <a:endParaRPr lang="en-GB" sz="1400" b="0" baseline="0" dirty="0"/>
                    </a:p>
                    <a:p>
                      <a:pPr algn="ctr"/>
                      <a:r>
                        <a:rPr lang="en-GB" sz="1400" b="0" baseline="0" dirty="0"/>
                        <a:t>Or 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Fruit Flavoured Jelly </a:t>
                      </a:r>
                    </a:p>
                    <a:p>
                      <a:pPr algn="ctr"/>
                      <a:r>
                        <a:rPr lang="en-GB" sz="1400" b="0" dirty="0"/>
                        <a:t>Or </a:t>
                      </a:r>
                    </a:p>
                    <a:p>
                      <a:pPr algn="ctr"/>
                      <a:r>
                        <a:rPr lang="en-GB" sz="1400" b="0" dirty="0"/>
                        <a:t>Fresh Fruit</a:t>
                      </a:r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Choc Ice</a:t>
                      </a:r>
                    </a:p>
                    <a:p>
                      <a:pPr algn="ctr"/>
                      <a:r>
                        <a:rPr lang="en-GB" sz="1400" b="0" dirty="0"/>
                        <a:t> Or</a:t>
                      </a:r>
                      <a:r>
                        <a:rPr lang="en-GB" sz="1400" b="0" baseline="0" dirty="0"/>
                        <a:t> 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33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77724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/>
              <a:t>THE DINER @ </a:t>
            </a:r>
            <a:r>
              <a:rPr lang="en-GB" sz="4000" b="1"/>
              <a:t>john mason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29426"/>
              </p:ext>
            </p:extLst>
          </p:nvPr>
        </p:nvGraphicFramePr>
        <p:xfrm>
          <a:off x="457200" y="762001"/>
          <a:ext cx="8229600" cy="5612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1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6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0785">
                <a:tc>
                  <a:txBody>
                    <a:bodyPr/>
                    <a:lstStyle/>
                    <a:p>
                      <a:r>
                        <a:rPr lang="en-GB" sz="1400"/>
                        <a:t>WEEK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MEAT</a:t>
                      </a:r>
                      <a:r>
                        <a:rPr lang="en-GB" sz="1400" baseline="0"/>
                        <a:t> FREE </a:t>
                      </a:r>
                      <a:r>
                        <a:rPr lang="en-GB" sz="1400"/>
                        <a:t>MONDAY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TUESDAY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WEDNESDAY</a:t>
                      </a:r>
                      <a:r>
                        <a:rPr lang="en-GB" sz="1400" baseline="0"/>
                        <a:t>  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THURSDAY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FRIDAY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928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MAIN</a:t>
                      </a:r>
                    </a:p>
                    <a:p>
                      <a:pPr algn="ctr"/>
                      <a:r>
                        <a:rPr lang="en-GB" sz="120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Pepper and Mushroom and Pesto Pizza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Italian Style Meatballs on a bed of 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</a:t>
                      </a:r>
                      <a:r>
                        <a:rPr lang="en-GB" sz="1400" b="0" baseline="0"/>
                        <a:t> Chicken with Yorkshire Pudding</a:t>
                      </a:r>
                      <a:endParaRPr lang="en-GB" sz="1400" b="0"/>
                    </a:p>
                    <a:p>
                      <a:pPr algn="ctr"/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Mediterranean Chicken Pasta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Crispy Battered Fish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613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VEGETARIAN 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Vegan Penne Bolognaise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Maccaroni Cheese with Garlic Bread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Roasted Quorn Fillet</a:t>
                      </a:r>
                      <a:endParaRPr lang="en-GB" sz="1400" b="1"/>
                    </a:p>
                    <a:p>
                      <a:pPr algn="ctr"/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Vegan Chilli con Carne with 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Jacket Potato</a:t>
                      </a:r>
                      <a:r>
                        <a:rPr lang="en-GB" sz="1400" baseline="0"/>
                        <a:t> served with Cheese &amp; Beans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8539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POTATO</a:t>
                      </a:r>
                      <a:r>
                        <a:rPr lang="en-GB" sz="1200" baseline="0"/>
                        <a:t> &amp; VEGETABLES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5349"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  <a:p>
                      <a:pPr algn="ctr"/>
                      <a:r>
                        <a:rPr lang="en-GB" sz="1200"/>
                        <a:t>DESSERT</a:t>
                      </a:r>
                    </a:p>
                    <a:p>
                      <a:pPr algn="ctr"/>
                      <a:r>
                        <a:rPr lang="en-GB" sz="1200"/>
                        <a:t>OR</a:t>
                      </a:r>
                    </a:p>
                    <a:p>
                      <a:pPr algn="ctr"/>
                      <a:r>
                        <a:rPr lang="en-GB" sz="1200" baseline="0"/>
                        <a:t> FRESH FRUIT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Fruity Flapjack</a:t>
                      </a:r>
                    </a:p>
                    <a:p>
                      <a:pPr algn="ctr"/>
                      <a:r>
                        <a:rPr lang="en-GB" sz="1400" dirty="0"/>
                        <a:t>Or</a:t>
                      </a:r>
                      <a:r>
                        <a:rPr lang="en-GB" sz="1400" baseline="0" dirty="0"/>
                        <a:t> </a:t>
                      </a:r>
                    </a:p>
                    <a:p>
                      <a:pPr algn="ctr"/>
                      <a:r>
                        <a:rPr lang="en-GB" sz="1400" baseline="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Double Chocolate Cake</a:t>
                      </a:r>
                    </a:p>
                    <a:p>
                      <a:pPr algn="ctr"/>
                      <a:r>
                        <a:rPr lang="en-GB" sz="1400" dirty="0"/>
                        <a:t>Or</a:t>
                      </a:r>
                    </a:p>
                    <a:p>
                      <a:pPr algn="ctr"/>
                      <a:r>
                        <a:rPr lang="en-GB" sz="140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/>
                        <a:t>Cherry Bakewell Shortbread </a:t>
                      </a:r>
                      <a:endParaRPr lang="en-GB" sz="1400" b="0" dirty="0"/>
                    </a:p>
                    <a:p>
                      <a:pPr algn="ctr"/>
                      <a:r>
                        <a:rPr lang="en-GB" sz="1400" dirty="0"/>
                        <a:t>Or</a:t>
                      </a:r>
                    </a:p>
                    <a:p>
                      <a:pPr algn="ctr"/>
                      <a:r>
                        <a:rPr lang="en-GB" sz="1400" dirty="0"/>
                        <a:t>Fresh Fruit</a:t>
                      </a:r>
                      <a:endParaRPr lang="en-GB" sz="1400" b="1" dirty="0"/>
                    </a:p>
                    <a:p>
                      <a:pPr algn="ctr"/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Apple Crumble with Custard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 Or</a:t>
                      </a:r>
                    </a:p>
                    <a:p>
                      <a:pPr algn="ctr"/>
                      <a:r>
                        <a:rPr lang="en-GB" sz="140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Choc Ice</a:t>
                      </a:r>
                    </a:p>
                    <a:p>
                      <a:pPr algn="ctr"/>
                      <a:r>
                        <a:rPr lang="en-GB" sz="1400" dirty="0"/>
                        <a:t>Or</a:t>
                      </a:r>
                      <a:r>
                        <a:rPr lang="en-GB" sz="1400" baseline="0" dirty="0"/>
                        <a:t> </a:t>
                      </a:r>
                    </a:p>
                    <a:p>
                      <a:pPr algn="ctr"/>
                      <a:r>
                        <a:rPr lang="en-GB" sz="1400" baseline="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21776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179</TotalTime>
  <Words>450</Words>
  <Application>Microsoft Office PowerPoint</Application>
  <PresentationFormat>On-screen Show (4:3)</PresentationFormat>
  <Paragraphs>162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Tw Cen MT</vt:lpstr>
      <vt:lpstr>Droplet</vt:lpstr>
      <vt:lpstr>THE DINER @ JOHN MASON</vt:lpstr>
      <vt:lpstr>THE DINER @ John mason</vt:lpstr>
      <vt:lpstr>THE DINER @ john mason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DINER @ DUNMORE SCHOOL</dc:title>
  <dc:creator>SercombeJ</dc:creator>
  <cp:lastModifiedBy>Lucie Cotmore-Brown</cp:lastModifiedBy>
  <cp:revision>2</cp:revision>
  <cp:lastPrinted>2020-02-04T10:23:17Z</cp:lastPrinted>
  <dcterms:created xsi:type="dcterms:W3CDTF">2006-08-16T00:00:00Z</dcterms:created>
  <dcterms:modified xsi:type="dcterms:W3CDTF">2024-11-08T16:12:06Z</dcterms:modified>
</cp:coreProperties>
</file>