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9" r:id="rId3"/>
    <p:sldId id="258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02279-5075-4578-AF1E-046F39358B83}" type="datetimeFigureOut">
              <a:rPr lang="en-GB" smtClean="0"/>
              <a:t>06/10/2022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AFEA0-3A4E-4B42-8741-E18135E406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6392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AFEA0-3A4E-4B42-8741-E18135E406C4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018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AFEA0-3A4E-4B42-8741-E18135E406C4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018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AFEA0-3A4E-4B42-8741-E18135E406C4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018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29658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54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191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1671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5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766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26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6139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57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35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7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84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36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33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69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002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60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13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316832"/>
            <a:ext cx="10134600" cy="609599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THE DINER @ JOHN MASON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867400"/>
            <a:ext cx="7239000" cy="838200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352266"/>
              </p:ext>
            </p:extLst>
          </p:nvPr>
        </p:nvGraphicFramePr>
        <p:xfrm>
          <a:off x="457200" y="914401"/>
          <a:ext cx="8229600" cy="581709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421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 WEEK 1</a:t>
                      </a:r>
                    </a:p>
                    <a:p>
                      <a:endParaRPr lang="en-GB" sz="16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MEAT</a:t>
                      </a:r>
                      <a:r>
                        <a:rPr lang="en-GB" sz="1400" baseline="0" dirty="0" smtClean="0"/>
                        <a:t> FREE </a:t>
                      </a:r>
                      <a:r>
                        <a:rPr lang="en-GB" sz="1400" dirty="0" smtClean="0"/>
                        <a:t>MONDAY</a:t>
                      </a:r>
                    </a:p>
                    <a:p>
                      <a:pPr algn="ctr"/>
                      <a:r>
                        <a:rPr lang="en-GB" sz="1400" dirty="0" smtClean="0"/>
                        <a:t>  </a:t>
                      </a:r>
                      <a:endParaRPr lang="en-GB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TUESDAY</a:t>
                      </a:r>
                    </a:p>
                    <a:p>
                      <a:pPr algn="ctr"/>
                      <a:r>
                        <a:rPr lang="en-GB" sz="1400" dirty="0" smtClean="0"/>
                        <a:t> 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WEDNESDAY</a:t>
                      </a:r>
                      <a:r>
                        <a:rPr lang="en-GB" sz="1400" baseline="0" dirty="0" smtClean="0"/>
                        <a:t>  </a:t>
                      </a:r>
                      <a:endParaRPr lang="en-GB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THURSDAY</a:t>
                      </a:r>
                    </a:p>
                    <a:p>
                      <a:pPr algn="ctr"/>
                      <a:r>
                        <a:rPr lang="en-GB" sz="1400" dirty="0" smtClean="0"/>
                        <a:t> </a:t>
                      </a:r>
                      <a:endParaRPr lang="en-GB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FRIDAY</a:t>
                      </a:r>
                    </a:p>
                    <a:p>
                      <a:pPr algn="ctr"/>
                      <a:endParaRPr lang="en-GB" sz="1400" dirty="0" smtClean="0"/>
                    </a:p>
                    <a:p>
                      <a:pPr algn="ctr"/>
                      <a:endParaRPr lang="en-GB" sz="1400" dirty="0" smtClean="0"/>
                    </a:p>
                    <a:p>
                      <a:pPr algn="ctr"/>
                      <a:endParaRPr lang="en-GB" sz="11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828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MAIN</a:t>
                      </a:r>
                    </a:p>
                    <a:p>
                      <a:pPr algn="ctr"/>
                      <a:r>
                        <a:rPr lang="en-GB" sz="1200" dirty="0" smtClean="0"/>
                        <a:t>COURSE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Cheese and Tomato</a:t>
                      </a:r>
                      <a:r>
                        <a:rPr lang="en-GB" sz="1400" b="0" baseline="0" dirty="0" smtClean="0"/>
                        <a:t> Pasta Bake</a:t>
                      </a:r>
                      <a:r>
                        <a:rPr lang="en-GB" sz="1400" b="0" dirty="0" smtClean="0"/>
                        <a:t> 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/>
                        <a:t>Sweet n Sour Chicken Balls with Rice 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Roast</a:t>
                      </a:r>
                      <a:r>
                        <a:rPr lang="en-GB" sz="1400" b="0" baseline="0" dirty="0" smtClean="0"/>
                        <a:t> Chicken with Sage and Onion Stuffing</a:t>
                      </a:r>
                      <a:endParaRPr lang="en-GB" sz="1400" b="0" dirty="0" smtClean="0"/>
                    </a:p>
                    <a:p>
                      <a:pPr algn="ctr"/>
                      <a:endParaRPr lang="en-GB" sz="140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baseline="0" dirty="0" smtClean="0"/>
                        <a:t>Butchers Sausages with Mashed Potato and</a:t>
                      </a:r>
                    </a:p>
                    <a:p>
                      <a:pPr algn="ctr"/>
                      <a:r>
                        <a:rPr lang="en-GB" sz="1400" b="0" baseline="0" dirty="0" smtClean="0"/>
                        <a:t> Onion Gravy</a:t>
                      </a:r>
                    </a:p>
                    <a:p>
                      <a:pPr algn="ctr"/>
                      <a:r>
                        <a:rPr lang="en-GB" sz="1400" b="0" dirty="0" smtClean="0"/>
                        <a:t> 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/>
                        <a:t>Battered </a:t>
                      </a:r>
                      <a:r>
                        <a:rPr lang="en-GB" sz="1400" b="0" baseline="0" dirty="0" smtClean="0"/>
                        <a:t> </a:t>
                      </a:r>
                      <a:r>
                        <a:rPr lang="en-GB" sz="1400" b="0" dirty="0" smtClean="0"/>
                        <a:t>Fish</a:t>
                      </a:r>
                    </a:p>
                    <a:p>
                      <a:pPr algn="ctr"/>
                      <a:r>
                        <a:rPr lang="en-GB" sz="1400" b="0" dirty="0" smtClean="0"/>
                        <a:t>Or</a:t>
                      </a:r>
                    </a:p>
                    <a:p>
                      <a:pPr algn="ctr"/>
                      <a:r>
                        <a:rPr lang="en-GB" sz="1400" b="0" dirty="0" smtClean="0"/>
                        <a:t>Chicken</a:t>
                      </a:r>
                      <a:r>
                        <a:rPr lang="en-GB" sz="1400" b="0" baseline="0" dirty="0" smtClean="0"/>
                        <a:t> Nuggets</a:t>
                      </a:r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322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VEGETARIAN DISH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Mediterranean</a:t>
                      </a:r>
                      <a:r>
                        <a:rPr lang="en-GB" sz="1400" b="0" baseline="0" dirty="0" smtClean="0"/>
                        <a:t> Pasta Bake</a:t>
                      </a:r>
                      <a:endParaRPr lang="en-GB" sz="1400" b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 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Sweet n Sour Vegetables</a:t>
                      </a:r>
                      <a:r>
                        <a:rPr lang="en-GB" sz="1400" b="0" baseline="0" dirty="0" smtClean="0"/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with Rice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baseline="0" dirty="0" smtClean="0"/>
                        <a:t> </a:t>
                      </a:r>
                      <a:endParaRPr lang="en-GB" sz="1400" b="0" dirty="0" smtClean="0"/>
                    </a:p>
                    <a:p>
                      <a:pPr algn="ctr"/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Roasted Quorn Fillet</a:t>
                      </a:r>
                      <a:endParaRPr lang="en-GB" sz="1400" b="1" dirty="0" smtClean="0"/>
                    </a:p>
                    <a:p>
                      <a:pPr algn="ctr"/>
                      <a:r>
                        <a:rPr lang="en-GB" sz="1400" b="0" dirty="0" smtClean="0"/>
                        <a:t> 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/>
                        <a:t>Vegetarian Sausage and Mash  with</a:t>
                      </a:r>
                    </a:p>
                    <a:p>
                      <a:pPr algn="ctr"/>
                      <a:r>
                        <a:rPr lang="en-GB" sz="1400" b="0" dirty="0" smtClean="0"/>
                        <a:t> Onion Gravy</a:t>
                      </a:r>
                      <a:endParaRPr lang="en-GB" sz="1400" b="1" dirty="0" smtClean="0"/>
                    </a:p>
                    <a:p>
                      <a:pPr algn="ctr"/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Jacket Potato</a:t>
                      </a:r>
                      <a:r>
                        <a:rPr lang="en-GB" sz="1400" baseline="0" dirty="0" smtClean="0"/>
                        <a:t> served with Cheese &amp; Beans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322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POTATO</a:t>
                      </a:r>
                      <a:r>
                        <a:rPr lang="en-GB" sz="1200" baseline="0" dirty="0" smtClean="0"/>
                        <a:t> &amp; VEGETABLES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/>
                        <a:t>A</a:t>
                      </a:r>
                      <a:r>
                        <a:rPr lang="en-GB" sz="1400" b="0" baseline="0" dirty="0" smtClean="0"/>
                        <a:t> Selection of Seasonal Vegetables and Potato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A</a:t>
                      </a:r>
                      <a:r>
                        <a:rPr lang="en-GB" sz="1400" b="0" baseline="0" dirty="0" smtClean="0"/>
                        <a:t> Selection of Seasonal Vegetables and Potato</a:t>
                      </a:r>
                      <a:endParaRPr lang="en-GB" sz="1400" b="0" dirty="0" smtClean="0"/>
                    </a:p>
                    <a:p>
                      <a:pPr algn="ctr"/>
                      <a:r>
                        <a:rPr lang="en-GB" sz="1400" b="0" dirty="0" smtClean="0"/>
                        <a:t> 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/>
                        <a:t>A</a:t>
                      </a:r>
                      <a:r>
                        <a:rPr lang="en-GB" sz="1400" b="0" baseline="0" dirty="0" smtClean="0"/>
                        <a:t> Selection of Seasonal Vegetables and Potato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/>
                        <a:t>A</a:t>
                      </a:r>
                      <a:r>
                        <a:rPr lang="en-GB" sz="1400" b="0" baseline="0" dirty="0" smtClean="0"/>
                        <a:t> Selection of Seasonal Vegetables and Potato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/>
                        <a:t>A</a:t>
                      </a:r>
                      <a:r>
                        <a:rPr lang="en-GB" sz="1400" b="0" baseline="0" dirty="0" smtClean="0"/>
                        <a:t> Selection of Seasonal Vegetables and Potato</a:t>
                      </a:r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9854">
                <a:tc>
                  <a:txBody>
                    <a:bodyPr/>
                    <a:lstStyle/>
                    <a:p>
                      <a:pPr algn="ctr"/>
                      <a:endParaRPr lang="en-GB" sz="1200" dirty="0" smtClean="0"/>
                    </a:p>
                    <a:p>
                      <a:pPr algn="ctr"/>
                      <a:r>
                        <a:rPr lang="en-GB" sz="1200" dirty="0" smtClean="0"/>
                        <a:t>DESSERT</a:t>
                      </a:r>
                    </a:p>
                    <a:p>
                      <a:pPr algn="ctr"/>
                      <a:r>
                        <a:rPr lang="en-GB" sz="1200" dirty="0" smtClean="0"/>
                        <a:t>OR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 FRESH FRUIT</a:t>
                      </a:r>
                    </a:p>
                    <a:p>
                      <a:pPr algn="ctr"/>
                      <a:endParaRPr lang="en-GB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Mixed Fruit Flapjack</a:t>
                      </a:r>
                    </a:p>
                    <a:p>
                      <a:pPr algn="ctr"/>
                      <a:r>
                        <a:rPr lang="en-GB" sz="1400" b="0" dirty="0" smtClean="0"/>
                        <a:t>Or </a:t>
                      </a:r>
                    </a:p>
                    <a:p>
                      <a:pPr algn="ctr"/>
                      <a:r>
                        <a:rPr lang="en-GB" sz="1400" b="0" dirty="0" smtClean="0"/>
                        <a:t>Fresh Fruit 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Chocolate Mousse </a:t>
                      </a:r>
                    </a:p>
                    <a:p>
                      <a:pPr algn="ctr"/>
                      <a:r>
                        <a:rPr lang="en-GB" sz="1400" b="0" dirty="0" smtClean="0"/>
                        <a:t>Or</a:t>
                      </a:r>
                    </a:p>
                    <a:p>
                      <a:pPr algn="ctr"/>
                      <a:r>
                        <a:rPr lang="en-GB" sz="1400" b="0" dirty="0" smtClean="0"/>
                        <a:t>Fresh Fruit</a:t>
                      </a:r>
                    </a:p>
                    <a:p>
                      <a:pPr algn="ctr"/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/>
                        <a:t>  Lemon</a:t>
                      </a:r>
                      <a:r>
                        <a:rPr lang="en-GB" sz="1400" b="0" baseline="0" dirty="0" smtClean="0"/>
                        <a:t> Drizzle Sponge</a:t>
                      </a:r>
                    </a:p>
                    <a:p>
                      <a:pPr algn="ctr"/>
                      <a:r>
                        <a:rPr lang="en-GB" sz="1400" b="0" baseline="0" dirty="0" smtClean="0"/>
                        <a:t>Or </a:t>
                      </a:r>
                    </a:p>
                    <a:p>
                      <a:pPr algn="ctr"/>
                      <a:r>
                        <a:rPr lang="en-GB" sz="1400" b="0" baseline="0" dirty="0" smtClean="0"/>
                        <a:t>Fresh Fruit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Chocolate</a:t>
                      </a:r>
                      <a:r>
                        <a:rPr lang="en-GB" sz="1400" b="0" baseline="0" dirty="0" smtClean="0"/>
                        <a:t> Chip Cookie</a:t>
                      </a:r>
                      <a:r>
                        <a:rPr lang="en-GB" sz="1400" b="0" dirty="0" smtClean="0"/>
                        <a:t> </a:t>
                      </a:r>
                    </a:p>
                    <a:p>
                      <a:pPr algn="ctr"/>
                      <a:r>
                        <a:rPr lang="en-GB" sz="1400" b="0" dirty="0" smtClean="0"/>
                        <a:t>Or </a:t>
                      </a:r>
                    </a:p>
                    <a:p>
                      <a:pPr algn="ctr"/>
                      <a:r>
                        <a:rPr lang="en-GB" sz="1400" b="0" dirty="0" smtClean="0"/>
                        <a:t>Fresh Fruit </a:t>
                      </a:r>
                    </a:p>
                    <a:p>
                      <a:pPr algn="ctr"/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/>
                        <a:t>Ice Cream</a:t>
                      </a:r>
                    </a:p>
                    <a:p>
                      <a:pPr algn="ctr"/>
                      <a:r>
                        <a:rPr lang="en-GB" sz="1400" b="0" dirty="0" smtClean="0"/>
                        <a:t>Or</a:t>
                      </a:r>
                      <a:r>
                        <a:rPr lang="en-GB" sz="1400" b="0" baseline="0" dirty="0" smtClean="0"/>
                        <a:t> </a:t>
                      </a:r>
                    </a:p>
                    <a:p>
                      <a:pPr algn="ctr"/>
                      <a:r>
                        <a:rPr lang="en-GB" sz="1400" b="0" baseline="0" dirty="0" smtClean="0"/>
                        <a:t>Fresh Fruit</a:t>
                      </a:r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04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28600"/>
            <a:ext cx="7772400" cy="609599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 smtClean="0"/>
              <a:t>THE DINER @ JOHN MASON</a:t>
            </a:r>
            <a:endParaRPr lang="en-GB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867400"/>
            <a:ext cx="7239000" cy="838200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880776"/>
              </p:ext>
            </p:extLst>
          </p:nvPr>
        </p:nvGraphicFramePr>
        <p:xfrm>
          <a:off x="457200" y="499151"/>
          <a:ext cx="8229600" cy="62135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563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 WEEK</a:t>
                      </a:r>
                      <a:r>
                        <a:rPr lang="en-GB" sz="1400" baseline="0" dirty="0" smtClean="0"/>
                        <a:t> 2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MEAT FREE MONDAY</a:t>
                      </a:r>
                    </a:p>
                    <a:p>
                      <a:pPr algn="ctr"/>
                      <a:r>
                        <a:rPr lang="en-GB" sz="1400" dirty="0" smtClean="0"/>
                        <a:t> </a:t>
                      </a:r>
                      <a:endParaRPr lang="en-GB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TUESDAY</a:t>
                      </a:r>
                    </a:p>
                    <a:p>
                      <a:pPr algn="ctr"/>
                      <a:r>
                        <a:rPr lang="en-GB" sz="1400" dirty="0" smtClean="0"/>
                        <a:t> </a:t>
                      </a:r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WEDNESDAY</a:t>
                      </a:r>
                      <a:r>
                        <a:rPr lang="en-GB" sz="1400" baseline="0" dirty="0" smtClean="0"/>
                        <a:t>  </a:t>
                      </a:r>
                      <a:endParaRPr lang="en-GB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THURSDAY</a:t>
                      </a:r>
                    </a:p>
                    <a:p>
                      <a:pPr algn="ctr"/>
                      <a:r>
                        <a:rPr lang="en-GB" sz="1400" dirty="0" smtClean="0"/>
                        <a:t> </a:t>
                      </a:r>
                      <a:endParaRPr lang="en-GB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FRIDAY</a:t>
                      </a:r>
                    </a:p>
                    <a:p>
                      <a:pPr algn="ctr"/>
                      <a:endParaRPr lang="en-GB" sz="1400" dirty="0" smtClean="0"/>
                    </a:p>
                    <a:p>
                      <a:pPr algn="ctr"/>
                      <a:r>
                        <a:rPr lang="en-GB" sz="1100" dirty="0" smtClean="0"/>
                        <a:t> </a:t>
                      </a:r>
                    </a:p>
                    <a:p>
                      <a:pPr algn="ctr"/>
                      <a:r>
                        <a:rPr lang="en-GB" sz="1400" dirty="0" smtClean="0"/>
                        <a:t> </a:t>
                      </a:r>
                      <a:endParaRPr lang="en-GB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045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MAIN</a:t>
                      </a:r>
                    </a:p>
                    <a:p>
                      <a:pPr algn="ctr"/>
                      <a:r>
                        <a:rPr lang="en-GB" sz="1200" dirty="0" smtClean="0"/>
                        <a:t>COURSE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Cheese and Tomato Pizza </a:t>
                      </a:r>
                      <a:endParaRPr lang="en-GB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Beef burger in a Bun served with Potato Wedges </a:t>
                      </a:r>
                    </a:p>
                    <a:p>
                      <a:pPr algn="ctr"/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Roast Pork with Apple</a:t>
                      </a:r>
                      <a:r>
                        <a:rPr lang="en-GB" sz="1400" baseline="0" dirty="0" smtClean="0"/>
                        <a:t> Sauce</a:t>
                      </a:r>
                      <a:endParaRPr lang="en-GB" sz="1400" dirty="0" smtClean="0"/>
                    </a:p>
                    <a:p>
                      <a:pPr algn="ctr"/>
                      <a:endParaRPr lang="en-GB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Chicken Korma</a:t>
                      </a:r>
                      <a:r>
                        <a:rPr lang="en-GB" sz="1400" b="0" baseline="0" dirty="0" smtClean="0"/>
                        <a:t> served with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baseline="0" dirty="0" smtClean="0"/>
                        <a:t>Poppadum’s</a:t>
                      </a:r>
                      <a:r>
                        <a:rPr lang="en-GB" sz="1400" b="0" dirty="0" smtClean="0"/>
                        <a:t> </a:t>
                      </a:r>
                    </a:p>
                    <a:p>
                      <a:pPr algn="ctr"/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/>
                        <a:t>Battered  Fish* </a:t>
                      </a:r>
                    </a:p>
                    <a:p>
                      <a:pPr algn="ctr"/>
                      <a:r>
                        <a:rPr lang="en-GB" sz="1400" b="0" dirty="0" smtClean="0"/>
                        <a:t>Or</a:t>
                      </a:r>
                    </a:p>
                    <a:p>
                      <a:pPr algn="ctr"/>
                      <a:r>
                        <a:rPr lang="en-GB" sz="1400" b="0" dirty="0" smtClean="0"/>
                        <a:t>Fish Fingers</a:t>
                      </a:r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045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VEGETARIAN DISH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Mediterranean Vegetable Pizza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 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Vegetable Burger in a Bap with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Potato Wedges </a:t>
                      </a:r>
                      <a:endParaRPr lang="en-GB" sz="1400" b="1" dirty="0" smtClean="0"/>
                    </a:p>
                    <a:p>
                      <a:pPr algn="ctr"/>
                      <a:r>
                        <a:rPr lang="en-GB" sz="1400" b="0" dirty="0" smtClean="0"/>
                        <a:t> 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Roasted Quorn Fillet</a:t>
                      </a:r>
                      <a:endParaRPr lang="en-GB" sz="1400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 smtClean="0"/>
                    </a:p>
                    <a:p>
                      <a:pPr algn="ctr"/>
                      <a:r>
                        <a:rPr lang="en-GB" sz="1400" b="0" baseline="0" dirty="0" smtClean="0"/>
                        <a:t> </a:t>
                      </a:r>
                      <a:endParaRPr lang="en-GB" sz="1400" b="0" dirty="0" smtClean="0"/>
                    </a:p>
                    <a:p>
                      <a:pPr algn="ctr"/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baseline="0" dirty="0" smtClean="0"/>
                        <a:t>Vegetable Korma served with Poppadum’s </a:t>
                      </a:r>
                      <a:endParaRPr lang="en-GB" sz="1400" b="0" dirty="0" smtClean="0"/>
                    </a:p>
                    <a:p>
                      <a:pPr algn="ctr"/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Jacket Potato</a:t>
                      </a:r>
                      <a:r>
                        <a:rPr lang="en-GB" sz="1400" baseline="0" dirty="0" smtClean="0"/>
                        <a:t> served with Cheese &amp; Beans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072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POTATO</a:t>
                      </a:r>
                      <a:r>
                        <a:rPr lang="en-GB" sz="1200" baseline="0" dirty="0" smtClean="0"/>
                        <a:t> &amp; VEGETABLES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/>
                        <a:t>A</a:t>
                      </a:r>
                      <a:r>
                        <a:rPr lang="en-GB" sz="1400" b="0" baseline="0" dirty="0" smtClean="0"/>
                        <a:t> Selection of Seasonal Vegetables and Potato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/>
                        <a:t>A</a:t>
                      </a:r>
                      <a:r>
                        <a:rPr lang="en-GB" sz="1400" b="0" baseline="0" dirty="0" smtClean="0"/>
                        <a:t> Selection of Seasonal Vegetables and Potato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/>
                        <a:t>A</a:t>
                      </a:r>
                      <a:r>
                        <a:rPr lang="en-GB" sz="1400" b="0" baseline="0" dirty="0" smtClean="0"/>
                        <a:t> Selection of Seasonal Vegetables and Potato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/>
                        <a:t>A</a:t>
                      </a:r>
                      <a:r>
                        <a:rPr lang="en-GB" sz="1400" b="0" baseline="0" dirty="0" smtClean="0"/>
                        <a:t> Selection of Seasonal Vegetables and Potato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/>
                        <a:t>A</a:t>
                      </a:r>
                      <a:r>
                        <a:rPr lang="en-GB" sz="1400" b="0" baseline="0" dirty="0" smtClean="0"/>
                        <a:t> Selection of Seasonal Vegetables and Potato</a:t>
                      </a:r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439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DESSERT</a:t>
                      </a:r>
                    </a:p>
                    <a:p>
                      <a:pPr algn="ctr"/>
                      <a:r>
                        <a:rPr lang="en-GB" sz="1200" dirty="0" smtClean="0"/>
                        <a:t>OR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 FRESH FRUIT</a:t>
                      </a:r>
                    </a:p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Chocolate Krispy Cake</a:t>
                      </a:r>
                    </a:p>
                    <a:p>
                      <a:pPr algn="ctr"/>
                      <a:r>
                        <a:rPr lang="en-GB" sz="1400" b="0" dirty="0" smtClean="0"/>
                        <a:t> </a:t>
                      </a:r>
                      <a:r>
                        <a:rPr lang="en-GB" sz="1400" b="0" baseline="0" dirty="0" smtClean="0"/>
                        <a:t>or</a:t>
                      </a:r>
                    </a:p>
                    <a:p>
                      <a:pPr algn="ctr"/>
                      <a:r>
                        <a:rPr lang="en-GB" sz="1400" b="0" baseline="0" dirty="0" smtClean="0"/>
                        <a:t>Fresh Fruit</a:t>
                      </a:r>
                    </a:p>
                    <a:p>
                      <a:pPr algn="ctr"/>
                      <a:r>
                        <a:rPr lang="en-GB" sz="1400" b="0" baseline="0" dirty="0" smtClean="0"/>
                        <a:t> 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/>
                        <a:t>Carrot Cake </a:t>
                      </a:r>
                    </a:p>
                    <a:p>
                      <a:pPr algn="ctr"/>
                      <a:r>
                        <a:rPr lang="en-GB" sz="1400" b="0" dirty="0" smtClean="0"/>
                        <a:t>Or</a:t>
                      </a:r>
                    </a:p>
                    <a:p>
                      <a:pPr algn="ctr"/>
                      <a:r>
                        <a:rPr lang="en-GB" sz="1400" b="0" dirty="0" smtClean="0"/>
                        <a:t>Fresh Fruit</a:t>
                      </a:r>
                    </a:p>
                    <a:p>
                      <a:pPr algn="ctr"/>
                      <a:r>
                        <a:rPr lang="en-GB" sz="1400" b="0" dirty="0" smtClean="0"/>
                        <a:t> 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/>
                        <a:t>Chocolate and Vanilla Shortbread </a:t>
                      </a:r>
                      <a:endParaRPr lang="en-GB" sz="1400" b="0" baseline="0" dirty="0" smtClean="0"/>
                    </a:p>
                    <a:p>
                      <a:pPr algn="ctr"/>
                      <a:r>
                        <a:rPr lang="en-GB" sz="1400" b="0" baseline="0" dirty="0" smtClean="0"/>
                        <a:t>Or *</a:t>
                      </a:r>
                    </a:p>
                    <a:p>
                      <a:pPr algn="ctr"/>
                      <a:r>
                        <a:rPr lang="en-GB" sz="1400" b="0" baseline="0" dirty="0" smtClean="0"/>
                        <a:t>Fresh Fruit</a:t>
                      </a:r>
                    </a:p>
                    <a:p>
                      <a:pPr algn="ctr"/>
                      <a:r>
                        <a:rPr lang="en-GB" sz="1400" b="0" baseline="0" dirty="0" smtClean="0"/>
                        <a:t> 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 Chewy Oat Cookie</a:t>
                      </a:r>
                    </a:p>
                    <a:p>
                      <a:pPr algn="ctr"/>
                      <a:r>
                        <a:rPr lang="en-GB" sz="1400" b="0" dirty="0" smtClean="0"/>
                        <a:t>Or </a:t>
                      </a:r>
                    </a:p>
                    <a:p>
                      <a:pPr algn="ctr"/>
                      <a:r>
                        <a:rPr lang="en-GB" sz="1400" b="0" dirty="0" smtClean="0"/>
                        <a:t>Fresh Fruit</a:t>
                      </a:r>
                    </a:p>
                    <a:p>
                      <a:pPr algn="ctr"/>
                      <a:r>
                        <a:rPr lang="en-GB" sz="1400" b="0" dirty="0" smtClean="0"/>
                        <a:t> 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/>
                        <a:t>Ice</a:t>
                      </a:r>
                      <a:r>
                        <a:rPr lang="en-GB" sz="1400" b="0" baseline="0" dirty="0" smtClean="0"/>
                        <a:t> Cream*</a:t>
                      </a:r>
                      <a:endParaRPr lang="en-GB" sz="1400" b="0" dirty="0" smtClean="0"/>
                    </a:p>
                    <a:p>
                      <a:pPr algn="ctr"/>
                      <a:r>
                        <a:rPr lang="en-GB" sz="1400" b="0" dirty="0" smtClean="0"/>
                        <a:t> Or</a:t>
                      </a:r>
                      <a:r>
                        <a:rPr lang="en-GB" sz="1400" b="0" baseline="0" dirty="0" smtClean="0"/>
                        <a:t> </a:t>
                      </a:r>
                    </a:p>
                    <a:p>
                      <a:pPr algn="ctr"/>
                      <a:r>
                        <a:rPr lang="en-GB" sz="1400" b="0" baseline="0" dirty="0" smtClean="0"/>
                        <a:t>Fresh Fruit</a:t>
                      </a:r>
                    </a:p>
                    <a:p>
                      <a:pPr algn="ctr"/>
                      <a:r>
                        <a:rPr lang="en-GB" sz="1400" b="0" baseline="0" dirty="0" smtClean="0"/>
                        <a:t> </a:t>
                      </a:r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3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28600"/>
            <a:ext cx="7772400" cy="609599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 smtClean="0"/>
              <a:t>THE DINER @ JOHN MASON</a:t>
            </a:r>
            <a:endParaRPr lang="en-GB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867400"/>
            <a:ext cx="7239000" cy="838200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988762"/>
              </p:ext>
            </p:extLst>
          </p:nvPr>
        </p:nvGraphicFramePr>
        <p:xfrm>
          <a:off x="457200" y="762000"/>
          <a:ext cx="822960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3648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WEEK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MEAT</a:t>
                      </a:r>
                      <a:r>
                        <a:rPr lang="en-GB" sz="1400" baseline="0" dirty="0" smtClean="0"/>
                        <a:t> FREE </a:t>
                      </a:r>
                      <a:r>
                        <a:rPr lang="en-GB" sz="1400" dirty="0" smtClean="0"/>
                        <a:t>MONDAY</a:t>
                      </a:r>
                    </a:p>
                    <a:p>
                      <a:pPr algn="ctr"/>
                      <a:r>
                        <a:rPr lang="en-GB" sz="1400" dirty="0" smtClean="0"/>
                        <a:t>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TUESDAY</a:t>
                      </a:r>
                    </a:p>
                    <a:p>
                      <a:pPr algn="ctr"/>
                      <a:r>
                        <a:rPr lang="en-GB" sz="140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WEDNESDAY</a:t>
                      </a:r>
                      <a:r>
                        <a:rPr lang="en-GB" sz="1400" baseline="0" dirty="0" smtClean="0"/>
                        <a:t> 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THURSDAY</a:t>
                      </a:r>
                    </a:p>
                    <a:p>
                      <a:pPr algn="ctr"/>
                      <a:r>
                        <a:rPr lang="en-GB" sz="1400" dirty="0" smtClean="0"/>
                        <a:t>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FRIDAY</a:t>
                      </a:r>
                    </a:p>
                    <a:p>
                      <a:pPr algn="ctr"/>
                      <a:r>
                        <a:rPr lang="en-GB" sz="1400" dirty="0" smtClean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038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MAIN</a:t>
                      </a:r>
                    </a:p>
                    <a:p>
                      <a:pPr algn="ctr"/>
                      <a:r>
                        <a:rPr lang="en-GB" sz="1200" dirty="0" smtClean="0"/>
                        <a:t>COURSE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Macaroni Cheese with Garlic Bread</a:t>
                      </a:r>
                    </a:p>
                    <a:p>
                      <a:pPr algn="ctr"/>
                      <a:r>
                        <a:rPr lang="en-GB" sz="1400" baseline="0" dirty="0" smtClean="0"/>
                        <a:t> 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Pepperoni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 Stone</a:t>
                      </a:r>
                      <a:r>
                        <a:rPr lang="en-GB" sz="1400" baseline="0" dirty="0" smtClean="0"/>
                        <a:t> Baked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Pizza 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Roast</a:t>
                      </a:r>
                      <a:r>
                        <a:rPr lang="en-GB" sz="1400" b="0" baseline="0" dirty="0" smtClean="0"/>
                        <a:t> Chicken with Sage and Onion Stuffing</a:t>
                      </a:r>
                      <a:endParaRPr lang="en-GB" sz="1400" b="0" dirty="0" smtClean="0"/>
                    </a:p>
                    <a:p>
                      <a:pPr algn="ctr"/>
                      <a:endParaRPr lang="en-GB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Chicken and Gammon Lasagne </a:t>
                      </a:r>
                      <a:r>
                        <a:rPr lang="en-GB" sz="1400" b="0" dirty="0" smtClean="0"/>
                        <a:t> 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Battered Fish*</a:t>
                      </a:r>
                    </a:p>
                    <a:p>
                      <a:pPr algn="ctr"/>
                      <a:r>
                        <a:rPr lang="en-GB" sz="1400" dirty="0" smtClean="0"/>
                        <a:t>Or</a:t>
                      </a:r>
                    </a:p>
                    <a:p>
                      <a:pPr algn="ctr"/>
                      <a:r>
                        <a:rPr lang="en-GB" sz="1400" b="0" baseline="0" dirty="0" smtClean="0"/>
                        <a:t>Chicken Nuggets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498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VEGETARIAN DISH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Vegetable Burger in a Bap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baseline="0" dirty="0" smtClean="0"/>
                        <a:t> Margarita Stone baked Pizza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Roasted Quorn Fillet</a:t>
                      </a:r>
                      <a:endParaRPr lang="en-GB" sz="1400" b="1" dirty="0" smtClean="0"/>
                    </a:p>
                    <a:p>
                      <a:pPr algn="ctr"/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/>
                        <a:t>Vegetable</a:t>
                      </a:r>
                      <a:r>
                        <a:rPr lang="en-GB" sz="1400" b="0" baseline="0" dirty="0" smtClean="0"/>
                        <a:t> Lasagne</a:t>
                      </a:r>
                      <a:r>
                        <a:rPr lang="en-GB" sz="1400" b="0" dirty="0" smtClean="0"/>
                        <a:t> 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Jacket Potato</a:t>
                      </a:r>
                      <a:r>
                        <a:rPr lang="en-GB" sz="1400" baseline="0" dirty="0" smtClean="0"/>
                        <a:t> served with Cheese &amp; Beans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405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POTATO</a:t>
                      </a:r>
                      <a:r>
                        <a:rPr lang="en-GB" sz="1200" baseline="0" dirty="0" smtClean="0"/>
                        <a:t> &amp; VEGETABLES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</a:t>
                      </a:r>
                      <a:r>
                        <a:rPr lang="en-GB" sz="1400" baseline="0" dirty="0" smtClean="0"/>
                        <a:t> Selection of Seasonal Vegetables and Potato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</a:t>
                      </a:r>
                      <a:r>
                        <a:rPr lang="en-GB" sz="1400" baseline="0" dirty="0" smtClean="0"/>
                        <a:t> Selection of Seasonal Vegetables and Potato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</a:t>
                      </a:r>
                      <a:r>
                        <a:rPr lang="en-GB" sz="1400" baseline="0" dirty="0" smtClean="0"/>
                        <a:t> Selection of Seasonal Vegetables and Potato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</a:t>
                      </a:r>
                      <a:r>
                        <a:rPr lang="en-GB" sz="1400" baseline="0" dirty="0" smtClean="0"/>
                        <a:t> Selection of Seasonal Vegetables and Potato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</a:t>
                      </a:r>
                      <a:r>
                        <a:rPr lang="en-GB" sz="1400" baseline="0" dirty="0" smtClean="0"/>
                        <a:t> Selection of Seasonal Vegetables and Potato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5283">
                <a:tc>
                  <a:txBody>
                    <a:bodyPr/>
                    <a:lstStyle/>
                    <a:p>
                      <a:pPr algn="ctr"/>
                      <a:endParaRPr lang="en-GB" sz="1200" dirty="0" smtClean="0"/>
                    </a:p>
                    <a:p>
                      <a:pPr algn="ctr"/>
                      <a:r>
                        <a:rPr lang="en-GB" sz="1200" dirty="0" smtClean="0"/>
                        <a:t>DESSERT</a:t>
                      </a:r>
                    </a:p>
                    <a:p>
                      <a:pPr algn="ctr"/>
                      <a:r>
                        <a:rPr lang="en-GB" sz="1200" dirty="0" smtClean="0"/>
                        <a:t>OR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 FRESH FRUIT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 Mixed Fruit Shortbread</a:t>
                      </a:r>
                    </a:p>
                    <a:p>
                      <a:pPr algn="ctr"/>
                      <a:r>
                        <a:rPr lang="en-GB" sz="1400" dirty="0" smtClean="0"/>
                        <a:t>Or</a:t>
                      </a:r>
                      <a:r>
                        <a:rPr lang="en-GB" sz="1400" baseline="0" dirty="0" smtClean="0"/>
                        <a:t> </a:t>
                      </a:r>
                    </a:p>
                    <a:p>
                      <a:pPr algn="ctr"/>
                      <a:r>
                        <a:rPr lang="en-GB" sz="1400" baseline="0" dirty="0" smtClean="0"/>
                        <a:t>Fresh Fruit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 Sticky</a:t>
                      </a:r>
                      <a:r>
                        <a:rPr lang="en-GB" sz="1400" baseline="0" dirty="0" smtClean="0"/>
                        <a:t> Ginger Cake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400" dirty="0" smtClean="0"/>
                        <a:t>Or</a:t>
                      </a:r>
                    </a:p>
                    <a:p>
                      <a:pPr algn="ctr"/>
                      <a:r>
                        <a:rPr lang="en-GB" sz="1400" dirty="0" smtClean="0"/>
                        <a:t>Fresh Fruit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White</a:t>
                      </a:r>
                      <a:r>
                        <a:rPr lang="en-GB" sz="1400" b="0" baseline="0" dirty="0" smtClean="0"/>
                        <a:t> </a:t>
                      </a:r>
                      <a:r>
                        <a:rPr lang="en-GB" sz="1400" b="0" dirty="0" smtClean="0"/>
                        <a:t>Chocolate</a:t>
                      </a:r>
                      <a:r>
                        <a:rPr lang="en-GB" sz="1400" b="0" baseline="0" dirty="0" smtClean="0"/>
                        <a:t> Chip Cookie</a:t>
                      </a:r>
                      <a:r>
                        <a:rPr lang="en-GB" sz="1400" b="0" dirty="0" smtClean="0"/>
                        <a:t> </a:t>
                      </a:r>
                    </a:p>
                    <a:p>
                      <a:pPr algn="ctr"/>
                      <a:r>
                        <a:rPr lang="en-GB" sz="1400" dirty="0" smtClean="0"/>
                        <a:t>Or</a:t>
                      </a:r>
                    </a:p>
                    <a:p>
                      <a:pPr algn="ctr"/>
                      <a:r>
                        <a:rPr lang="en-GB" sz="1400" dirty="0" smtClean="0"/>
                        <a:t>Fresh Fruit</a:t>
                      </a:r>
                      <a:endParaRPr lang="en-GB" sz="1400" b="1" dirty="0" smtClean="0"/>
                    </a:p>
                    <a:p>
                      <a:pPr algn="ctr"/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 </a:t>
                      </a:r>
                      <a:r>
                        <a:rPr lang="en-GB" sz="1400" b="0" baseline="0" dirty="0" smtClean="0"/>
                        <a:t> </a:t>
                      </a:r>
                      <a:r>
                        <a:rPr lang="en-GB" sz="1400" b="0" dirty="0" smtClean="0"/>
                        <a:t>Chocolate</a:t>
                      </a:r>
                      <a:r>
                        <a:rPr lang="en-GB" sz="1400" b="0" baseline="0" dirty="0" smtClean="0"/>
                        <a:t>  Sponge</a:t>
                      </a:r>
                      <a:endParaRPr lang="en-GB" sz="1400" b="0" dirty="0" smtClean="0"/>
                    </a:p>
                    <a:p>
                      <a:pPr algn="ctr"/>
                      <a:r>
                        <a:rPr lang="en-GB" sz="1400" dirty="0" smtClean="0"/>
                        <a:t>Or</a:t>
                      </a:r>
                    </a:p>
                    <a:p>
                      <a:pPr algn="ctr"/>
                      <a:r>
                        <a:rPr lang="en-GB" sz="1400" dirty="0" smtClean="0"/>
                        <a:t>Fresh Fruit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Ice</a:t>
                      </a:r>
                      <a:r>
                        <a:rPr lang="en-GB" sz="1400" baseline="0" dirty="0" smtClean="0"/>
                        <a:t> Cream*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400" dirty="0" smtClean="0"/>
                        <a:t>Or</a:t>
                      </a:r>
                      <a:r>
                        <a:rPr lang="en-GB" sz="1400" baseline="0" dirty="0" smtClean="0"/>
                        <a:t> </a:t>
                      </a:r>
                    </a:p>
                    <a:p>
                      <a:pPr algn="ctr"/>
                      <a:r>
                        <a:rPr lang="en-GB" sz="1400" baseline="0" dirty="0" smtClean="0"/>
                        <a:t>Fresh Fruit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21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TM04033927[[fn=Main Event]]</Template>
  <TotalTime>2633</TotalTime>
  <Words>475</Words>
  <Application>Microsoft Office PowerPoint</Application>
  <PresentationFormat>On-screen Show (4:3)</PresentationFormat>
  <Paragraphs>181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Impact</vt:lpstr>
      <vt:lpstr>Main Event</vt:lpstr>
      <vt:lpstr>THE DINER @ JOHN MASON</vt:lpstr>
      <vt:lpstr>THE DINER @ JOHN MASON</vt:lpstr>
      <vt:lpstr>THE DINER @ JOHN MASON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DINER @ DUNMORE SCHOOL</dc:title>
  <dc:creator>SercombeJ</dc:creator>
  <cp:lastModifiedBy>Cotmore-BrownL</cp:lastModifiedBy>
  <cp:revision>123</cp:revision>
  <cp:lastPrinted>2020-02-04T10:23:17Z</cp:lastPrinted>
  <dcterms:created xsi:type="dcterms:W3CDTF">2006-08-16T00:00:00Z</dcterms:created>
  <dcterms:modified xsi:type="dcterms:W3CDTF">2022-10-06T12:12:14Z</dcterms:modified>
</cp:coreProperties>
</file>