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9" r:id="rId3"/>
    <p:sldId id="258" r:id="rId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3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02279-5075-4578-AF1E-046F39358B83}" type="datetimeFigureOut">
              <a:rPr lang="en-GB" smtClean="0"/>
              <a:t>06/10/2022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AFEA0-3A4E-4B42-8741-E18135E406C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6392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AFEA0-3A4E-4B42-8741-E18135E406C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018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AFEA0-3A4E-4B42-8741-E18135E406C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018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AFEA0-3A4E-4B42-8741-E18135E406C4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018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 useBgFill="1">
        <p:nvSpPr>
          <p:cNvPr id="13" name="Freeform 12"/>
          <p:cNvSpPr/>
          <p:nvPr/>
        </p:nvSpPr>
        <p:spPr>
          <a:xfrm>
            <a:off x="-8467" y="-16933"/>
            <a:ext cx="8754534" cy="6451600"/>
          </a:xfrm>
          <a:custGeom>
            <a:avLst/>
            <a:gdLst/>
            <a:ahLst/>
            <a:cxnLst/>
            <a:rect l="l" t="t" r="r" b="b"/>
            <a:pathLst>
              <a:path w="8754534" h="6451600">
                <a:moveTo>
                  <a:pt x="8373534" y="0"/>
                </a:moveTo>
                <a:lnTo>
                  <a:pt x="8754534" y="5994400"/>
                </a:lnTo>
                <a:lnTo>
                  <a:pt x="0" y="6451600"/>
                </a:lnTo>
                <a:lnTo>
                  <a:pt x="0" y="0"/>
                </a:lnTo>
                <a:lnTo>
                  <a:pt x="8373534" y="0"/>
                </a:lnTo>
                <a:close/>
              </a:path>
            </a:pathLst>
          </a:custGeom>
          <a:ln>
            <a:noFill/>
          </a:ln>
          <a:effectLst>
            <a:outerShdw blurRad="98425" dist="76200" dir="4380000" algn="tl" rotWithShape="0">
              <a:srgbClr val="000000">
                <a:alpha val="6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Freeform 22"/>
          <p:cNvSpPr/>
          <p:nvPr/>
        </p:nvSpPr>
        <p:spPr>
          <a:xfrm>
            <a:off x="-10379" y="4445000"/>
            <a:ext cx="8464695" cy="1715811"/>
          </a:xfrm>
          <a:custGeom>
            <a:avLst/>
            <a:gdLst/>
            <a:ahLst/>
            <a:cxnLst/>
            <a:rect l="l" t="t" r="r" b="b"/>
            <a:pathLst>
              <a:path w="8428428" h="1878553">
                <a:moveTo>
                  <a:pt x="0" y="438229"/>
                </a:moveTo>
                <a:lnTo>
                  <a:pt x="8343246" y="0"/>
                </a:lnTo>
                <a:lnTo>
                  <a:pt x="8428428" y="1424838"/>
                </a:lnTo>
                <a:lnTo>
                  <a:pt x="7515" y="1878553"/>
                </a:lnTo>
                <a:lnTo>
                  <a:pt x="0" y="438229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Freeform 28"/>
          <p:cNvSpPr/>
          <p:nvPr/>
        </p:nvSpPr>
        <p:spPr>
          <a:xfrm>
            <a:off x="-2864" y="0"/>
            <a:ext cx="5811235" cy="321615"/>
          </a:xfrm>
          <a:custGeom>
            <a:avLst/>
            <a:gdLst/>
            <a:ahLst/>
            <a:cxnLst/>
            <a:rect l="l" t="t" r="r" b="b"/>
            <a:pathLst>
              <a:path w="5811235" h="321615">
                <a:moveTo>
                  <a:pt x="0" y="0"/>
                </a:moveTo>
                <a:lnTo>
                  <a:pt x="5811235" y="0"/>
                </a:lnTo>
                <a:lnTo>
                  <a:pt x="1" y="321615"/>
                </a:lnTo>
                <a:cubicBezTo>
                  <a:pt x="1" y="214410"/>
                  <a:pt x="0" y="107205"/>
                  <a:pt x="0" y="0"/>
                </a:cubicBez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 rot="21420000">
            <a:off x="-170768" y="213023"/>
            <a:ext cx="8480534" cy="5746008"/>
          </a:xfrm>
          <a:custGeom>
            <a:avLst/>
            <a:gdLst/>
            <a:ahLst/>
            <a:cxnLst/>
            <a:rect l="l" t="t" r="r" b="b"/>
            <a:pathLst>
              <a:path w="11307378" h="5746008">
                <a:moveTo>
                  <a:pt x="11270997" y="0"/>
                </a:moveTo>
                <a:lnTo>
                  <a:pt x="11307378" y="5746008"/>
                </a:lnTo>
                <a:lnTo>
                  <a:pt x="1" y="5743137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451416" y="668338"/>
            <a:ext cx="7533524" cy="2766528"/>
          </a:xfrm>
        </p:spPr>
        <p:txBody>
          <a:bodyPr anchor="b">
            <a:normAutofit/>
          </a:bodyPr>
          <a:lstStyle>
            <a:lvl1pPr algn="r"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554462" y="3446830"/>
            <a:ext cx="7512060" cy="550333"/>
          </a:xfrm>
        </p:spPr>
        <p:txBody>
          <a:bodyPr anchor="t">
            <a:noAutofit/>
          </a:bodyPr>
          <a:lstStyle>
            <a:lvl1pPr marL="0" indent="0" algn="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1420000">
            <a:off x="3669071" y="4714242"/>
            <a:ext cx="4607740" cy="942356"/>
          </a:xfrm>
        </p:spPr>
        <p:txBody>
          <a:bodyPr/>
          <a:lstStyle>
            <a:lvl1pPr algn="ctr">
              <a:defRPr sz="4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1420000">
            <a:off x="-12134" y="4954635"/>
            <a:ext cx="2987069" cy="918361"/>
          </a:xfrm>
        </p:spPr>
        <p:txBody>
          <a:bodyPr vert="horz" lIns="91440" tIns="45720" rIns="91440" bIns="45720" rtlCol="0" anchor="ctr"/>
          <a:lstStyle>
            <a:lvl1pPr algn="r">
              <a:defRPr lang="en-US" sz="4200" dirty="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1420000">
            <a:off x="7401518" y="3819948"/>
            <a:ext cx="680390" cy="49847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3" name="5-Point Star 32"/>
          <p:cNvSpPr/>
          <p:nvPr/>
        </p:nvSpPr>
        <p:spPr>
          <a:xfrm rot="21420000">
            <a:off x="3121951" y="5057183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29658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106333"/>
            <a:ext cx="7796031" cy="5888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351" y="685800"/>
            <a:ext cx="7794385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702923"/>
            <a:ext cx="7796046" cy="682472"/>
          </a:xfrm>
        </p:spPr>
        <p:txBody>
          <a:bodyPr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54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77" cy="3194903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106333"/>
            <a:ext cx="7796047" cy="127360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191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99" y="685800"/>
            <a:ext cx="7143765" cy="2916704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62698" y="3610032"/>
            <a:ext cx="6500967" cy="377768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106334"/>
            <a:ext cx="7797662" cy="12682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4280" y="88785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97147" y="290648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1671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723855"/>
            <a:ext cx="7796030" cy="251183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247468"/>
            <a:ext cx="7796030" cy="114064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5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4352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4352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5967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175966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7785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27785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7661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8880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4335" y="2063396"/>
            <a:ext cx="2482596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8880" y="4389288"/>
            <a:ext cx="2482596" cy="98529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805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176999" y="2063396"/>
            <a:ext cx="2482596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176998" y="4389286"/>
            <a:ext cx="2483655" cy="98530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670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26614" y="2063394"/>
            <a:ext cx="2482596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26614" y="4389284"/>
            <a:ext cx="2482596" cy="98530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326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2063396"/>
            <a:ext cx="7796030" cy="331119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6139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1896" y="685801"/>
            <a:ext cx="1698485" cy="468878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685801"/>
            <a:ext cx="5928323" cy="4688785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57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352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319348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3742267"/>
            <a:ext cx="7796030" cy="1639614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274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7662" cy="11581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2063396"/>
            <a:ext cx="3816536" cy="3311189"/>
          </a:xfrm>
        </p:spPr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495478" y="2063396"/>
            <a:ext cx="3814904" cy="3311189"/>
          </a:xfrm>
        </p:spPr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840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6030" cy="11581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569" y="2063396"/>
            <a:ext cx="3591317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514352" y="2861733"/>
            <a:ext cx="3816534" cy="2512852"/>
          </a:xfrm>
        </p:spPr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5340" y="2063396"/>
            <a:ext cx="3596671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495477" y="2861733"/>
            <a:ext cx="3816535" cy="2512852"/>
          </a:xfrm>
        </p:spPr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363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330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69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32" y="685800"/>
            <a:ext cx="3095145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784600" y="685801"/>
            <a:ext cx="4525781" cy="468878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232" y="2709053"/>
            <a:ext cx="3095146" cy="2665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00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4408172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7740" y="1"/>
            <a:ext cx="3162641" cy="507153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2709053"/>
            <a:ext cx="4408171" cy="2362481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601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19048" y="1"/>
            <a:ext cx="9004013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063396"/>
            <a:ext cx="7797662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73562" y="5757334"/>
            <a:ext cx="283845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757334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15341" y="5757334"/>
            <a:ext cx="68039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137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316832"/>
            <a:ext cx="10134600" cy="609599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</a:rPr>
              <a:t>THE DINER @ JOHN MASON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867400"/>
            <a:ext cx="7239000" cy="838200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352266"/>
              </p:ext>
            </p:extLst>
          </p:nvPr>
        </p:nvGraphicFramePr>
        <p:xfrm>
          <a:off x="457200" y="914401"/>
          <a:ext cx="8229600" cy="581709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421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 WEEK 1</a:t>
                      </a:r>
                    </a:p>
                    <a:p>
                      <a:endParaRPr lang="en-GB" sz="16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MEAT</a:t>
                      </a:r>
                      <a:r>
                        <a:rPr lang="en-GB" sz="1400" baseline="0" dirty="0" smtClean="0"/>
                        <a:t> FREE </a:t>
                      </a:r>
                      <a:r>
                        <a:rPr lang="en-GB" sz="1400" dirty="0" smtClean="0"/>
                        <a:t>MONDAY</a:t>
                      </a:r>
                    </a:p>
                    <a:p>
                      <a:pPr algn="ctr"/>
                      <a:r>
                        <a:rPr lang="en-GB" sz="1400" dirty="0" smtClean="0"/>
                        <a:t>  </a:t>
                      </a:r>
                      <a:endParaRPr lang="en-GB" sz="14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TUESDAY</a:t>
                      </a:r>
                    </a:p>
                    <a:p>
                      <a:pPr algn="ctr"/>
                      <a:r>
                        <a:rPr lang="en-GB" sz="1400" dirty="0" smtClean="0"/>
                        <a:t> </a:t>
                      </a:r>
                      <a:endParaRPr lang="en-GB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WEDNESDAY</a:t>
                      </a:r>
                      <a:r>
                        <a:rPr lang="en-GB" sz="1400" baseline="0" dirty="0" smtClean="0"/>
                        <a:t>  </a:t>
                      </a:r>
                      <a:endParaRPr lang="en-GB" sz="14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THURSDAY</a:t>
                      </a:r>
                    </a:p>
                    <a:p>
                      <a:pPr algn="ctr"/>
                      <a:r>
                        <a:rPr lang="en-GB" sz="1400" dirty="0" smtClean="0"/>
                        <a:t> </a:t>
                      </a:r>
                      <a:endParaRPr lang="en-GB" sz="14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FRIDAY</a:t>
                      </a:r>
                    </a:p>
                    <a:p>
                      <a:pPr algn="ctr"/>
                      <a:endParaRPr lang="en-GB" sz="1400" dirty="0" smtClean="0"/>
                    </a:p>
                    <a:p>
                      <a:pPr algn="ctr"/>
                      <a:endParaRPr lang="en-GB" sz="1400" dirty="0" smtClean="0"/>
                    </a:p>
                    <a:p>
                      <a:pPr algn="ctr"/>
                      <a:endParaRPr lang="en-GB" sz="11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828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MAIN</a:t>
                      </a:r>
                    </a:p>
                    <a:p>
                      <a:pPr algn="ctr"/>
                      <a:r>
                        <a:rPr lang="en-GB" sz="1200" dirty="0" smtClean="0"/>
                        <a:t>COURSE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Cheese and Tomato</a:t>
                      </a:r>
                      <a:r>
                        <a:rPr lang="en-GB" sz="1400" b="0" baseline="0" dirty="0" smtClean="0"/>
                        <a:t> Pasta Bake</a:t>
                      </a:r>
                      <a:r>
                        <a:rPr lang="en-GB" sz="1400" b="0" dirty="0" smtClean="0"/>
                        <a:t> 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/>
                        <a:t>Sweet n Sour Chicken Balls with Rice 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Roast</a:t>
                      </a:r>
                      <a:r>
                        <a:rPr lang="en-GB" sz="1400" b="0" baseline="0" dirty="0" smtClean="0"/>
                        <a:t> Chicken with Sage and Onion Stuffing</a:t>
                      </a:r>
                      <a:endParaRPr lang="en-GB" sz="1400" b="0" dirty="0" smtClean="0"/>
                    </a:p>
                    <a:p>
                      <a:pPr algn="ctr"/>
                      <a:endParaRPr lang="en-GB" sz="1400" b="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baseline="0" dirty="0" smtClean="0"/>
                        <a:t>Butchers Sausages with Mashed Potato and</a:t>
                      </a:r>
                    </a:p>
                    <a:p>
                      <a:pPr algn="ctr"/>
                      <a:r>
                        <a:rPr lang="en-GB" sz="1400" b="0" baseline="0" dirty="0" smtClean="0"/>
                        <a:t> Onion Gravy</a:t>
                      </a:r>
                    </a:p>
                    <a:p>
                      <a:pPr algn="ctr"/>
                      <a:r>
                        <a:rPr lang="en-GB" sz="1400" b="0" dirty="0" smtClean="0"/>
                        <a:t> 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/>
                        <a:t>Battered </a:t>
                      </a:r>
                      <a:r>
                        <a:rPr lang="en-GB" sz="1400" b="0" baseline="0" dirty="0" smtClean="0"/>
                        <a:t> </a:t>
                      </a:r>
                      <a:r>
                        <a:rPr lang="en-GB" sz="1400" b="0" dirty="0" smtClean="0"/>
                        <a:t>Fish</a:t>
                      </a:r>
                    </a:p>
                    <a:p>
                      <a:pPr algn="ctr"/>
                      <a:r>
                        <a:rPr lang="en-GB" sz="1400" b="0" dirty="0" smtClean="0"/>
                        <a:t>Or</a:t>
                      </a:r>
                    </a:p>
                    <a:p>
                      <a:pPr algn="ctr"/>
                      <a:r>
                        <a:rPr lang="en-GB" sz="1400" b="0" dirty="0" smtClean="0"/>
                        <a:t>Chicken</a:t>
                      </a:r>
                      <a:r>
                        <a:rPr lang="en-GB" sz="1400" b="0" baseline="0" dirty="0" smtClean="0"/>
                        <a:t> Nuggets</a:t>
                      </a:r>
                      <a:endParaRPr lang="en-GB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322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VEGETARIAN DISH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Mediterranean</a:t>
                      </a:r>
                      <a:r>
                        <a:rPr lang="en-GB" sz="1400" b="0" baseline="0" dirty="0" smtClean="0"/>
                        <a:t> Pasta Bake</a:t>
                      </a:r>
                      <a:endParaRPr lang="en-GB" sz="1400" b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 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Sweet n Sour Vegetables</a:t>
                      </a:r>
                      <a:r>
                        <a:rPr lang="en-GB" sz="1400" b="0" baseline="0" dirty="0" smtClean="0"/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with Rice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baseline="0" dirty="0" smtClean="0"/>
                        <a:t> </a:t>
                      </a:r>
                      <a:endParaRPr lang="en-GB" sz="1400" b="0" dirty="0" smtClean="0"/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Roasted Quorn Fillet</a:t>
                      </a:r>
                      <a:endParaRPr lang="en-GB" sz="1400" b="1" dirty="0" smtClean="0"/>
                    </a:p>
                    <a:p>
                      <a:pPr algn="ctr"/>
                      <a:r>
                        <a:rPr lang="en-GB" sz="1400" b="0" dirty="0" smtClean="0"/>
                        <a:t> 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/>
                        <a:t>Vegetarian Sausage and Mash  with</a:t>
                      </a:r>
                    </a:p>
                    <a:p>
                      <a:pPr algn="ctr"/>
                      <a:r>
                        <a:rPr lang="en-GB" sz="1400" b="0" dirty="0" smtClean="0"/>
                        <a:t> Onion Gravy</a:t>
                      </a:r>
                      <a:endParaRPr lang="en-GB" sz="1400" b="1" dirty="0" smtClean="0"/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Jacket Potato</a:t>
                      </a:r>
                      <a:r>
                        <a:rPr lang="en-GB" sz="1400" baseline="0" dirty="0" smtClean="0"/>
                        <a:t> served with Cheese &amp; Beans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322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POTATO</a:t>
                      </a:r>
                      <a:r>
                        <a:rPr lang="en-GB" sz="1200" baseline="0" dirty="0" smtClean="0"/>
                        <a:t> &amp; VEGETABLES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/>
                        <a:t>A</a:t>
                      </a:r>
                      <a:r>
                        <a:rPr lang="en-GB" sz="1400" b="0" baseline="0" dirty="0" smtClean="0"/>
                        <a:t> Selection of Seasonal Vegetables and Potato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A</a:t>
                      </a:r>
                      <a:r>
                        <a:rPr lang="en-GB" sz="1400" b="0" baseline="0" dirty="0" smtClean="0"/>
                        <a:t> Selection of Seasonal Vegetables and Potato</a:t>
                      </a:r>
                      <a:endParaRPr lang="en-GB" sz="1400" b="0" dirty="0" smtClean="0"/>
                    </a:p>
                    <a:p>
                      <a:pPr algn="ctr"/>
                      <a:r>
                        <a:rPr lang="en-GB" sz="1400" b="0" dirty="0" smtClean="0"/>
                        <a:t> 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/>
                        <a:t>A</a:t>
                      </a:r>
                      <a:r>
                        <a:rPr lang="en-GB" sz="1400" b="0" baseline="0" dirty="0" smtClean="0"/>
                        <a:t> Selection of Seasonal Vegetables and Potato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/>
                        <a:t>A</a:t>
                      </a:r>
                      <a:r>
                        <a:rPr lang="en-GB" sz="1400" b="0" baseline="0" dirty="0" smtClean="0"/>
                        <a:t> Selection of Seasonal Vegetables and Potato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/>
                        <a:t>A</a:t>
                      </a:r>
                      <a:r>
                        <a:rPr lang="en-GB" sz="1400" b="0" baseline="0" dirty="0" smtClean="0"/>
                        <a:t> Selection of Seasonal Vegetables and Potato</a:t>
                      </a:r>
                      <a:endParaRPr lang="en-GB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9854">
                <a:tc>
                  <a:txBody>
                    <a:bodyPr/>
                    <a:lstStyle/>
                    <a:p>
                      <a:pPr algn="ctr"/>
                      <a:endParaRPr lang="en-GB" sz="1200" dirty="0" smtClean="0"/>
                    </a:p>
                    <a:p>
                      <a:pPr algn="ctr"/>
                      <a:r>
                        <a:rPr lang="en-GB" sz="1200" dirty="0" smtClean="0"/>
                        <a:t>DESSERT</a:t>
                      </a:r>
                    </a:p>
                    <a:p>
                      <a:pPr algn="ctr"/>
                      <a:r>
                        <a:rPr lang="en-GB" sz="1200" dirty="0" smtClean="0"/>
                        <a:t>OR</a:t>
                      </a:r>
                    </a:p>
                    <a:p>
                      <a:pPr algn="ctr"/>
                      <a:r>
                        <a:rPr lang="en-GB" sz="1200" baseline="0" dirty="0" smtClean="0"/>
                        <a:t> FRESH FRUIT</a:t>
                      </a:r>
                    </a:p>
                    <a:p>
                      <a:pPr algn="ctr"/>
                      <a:endParaRPr lang="en-GB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Mixed Fruit Flapjack</a:t>
                      </a:r>
                    </a:p>
                    <a:p>
                      <a:pPr algn="ctr"/>
                      <a:r>
                        <a:rPr lang="en-GB" sz="1400" b="0" dirty="0" smtClean="0"/>
                        <a:t>Or </a:t>
                      </a:r>
                    </a:p>
                    <a:p>
                      <a:pPr algn="ctr"/>
                      <a:r>
                        <a:rPr lang="en-GB" sz="1400" b="0" dirty="0" smtClean="0"/>
                        <a:t>Fresh Fruit 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Chocolate Mousse </a:t>
                      </a:r>
                    </a:p>
                    <a:p>
                      <a:pPr algn="ctr"/>
                      <a:r>
                        <a:rPr lang="en-GB" sz="1400" b="0" dirty="0" smtClean="0"/>
                        <a:t>Or</a:t>
                      </a:r>
                    </a:p>
                    <a:p>
                      <a:pPr algn="ctr"/>
                      <a:r>
                        <a:rPr lang="en-GB" sz="1400" b="0" dirty="0" smtClean="0"/>
                        <a:t>Fresh Fruit</a:t>
                      </a:r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/>
                        <a:t>  Lemon</a:t>
                      </a:r>
                      <a:r>
                        <a:rPr lang="en-GB" sz="1400" b="0" baseline="0" dirty="0" smtClean="0"/>
                        <a:t> Drizzle Sponge</a:t>
                      </a:r>
                    </a:p>
                    <a:p>
                      <a:pPr algn="ctr"/>
                      <a:r>
                        <a:rPr lang="en-GB" sz="1400" b="0" baseline="0" dirty="0" smtClean="0"/>
                        <a:t>Or </a:t>
                      </a:r>
                    </a:p>
                    <a:p>
                      <a:pPr algn="ctr"/>
                      <a:r>
                        <a:rPr lang="en-GB" sz="1400" b="0" baseline="0" dirty="0" smtClean="0"/>
                        <a:t>Fresh Fruit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Chocolate</a:t>
                      </a:r>
                      <a:r>
                        <a:rPr lang="en-GB" sz="1400" b="0" baseline="0" dirty="0" smtClean="0"/>
                        <a:t> Chip Cookie</a:t>
                      </a:r>
                      <a:r>
                        <a:rPr lang="en-GB" sz="1400" b="0" dirty="0" smtClean="0"/>
                        <a:t> </a:t>
                      </a:r>
                    </a:p>
                    <a:p>
                      <a:pPr algn="ctr"/>
                      <a:r>
                        <a:rPr lang="en-GB" sz="1400" b="0" dirty="0" smtClean="0"/>
                        <a:t>Or </a:t>
                      </a:r>
                    </a:p>
                    <a:p>
                      <a:pPr algn="ctr"/>
                      <a:r>
                        <a:rPr lang="en-GB" sz="1400" b="0" dirty="0" smtClean="0"/>
                        <a:t>Fresh Fruit </a:t>
                      </a:r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/>
                        <a:t>Ice Cream</a:t>
                      </a:r>
                    </a:p>
                    <a:p>
                      <a:pPr algn="ctr"/>
                      <a:r>
                        <a:rPr lang="en-GB" sz="1400" b="0" dirty="0" smtClean="0"/>
                        <a:t>Or</a:t>
                      </a:r>
                      <a:r>
                        <a:rPr lang="en-GB" sz="1400" b="0" baseline="0" dirty="0" smtClean="0"/>
                        <a:t> </a:t>
                      </a:r>
                    </a:p>
                    <a:p>
                      <a:pPr algn="ctr"/>
                      <a:r>
                        <a:rPr lang="en-GB" sz="1400" b="0" baseline="0" dirty="0" smtClean="0"/>
                        <a:t>Fresh Fruit</a:t>
                      </a:r>
                      <a:endParaRPr lang="en-GB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04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28600"/>
            <a:ext cx="7772400" cy="609599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 smtClean="0"/>
              <a:t>THE DINER @ JOHN MASON</a:t>
            </a:r>
            <a:endParaRPr lang="en-GB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867400"/>
            <a:ext cx="7239000" cy="838200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880776"/>
              </p:ext>
            </p:extLst>
          </p:nvPr>
        </p:nvGraphicFramePr>
        <p:xfrm>
          <a:off x="457200" y="499151"/>
          <a:ext cx="8229600" cy="62135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563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 WEEK</a:t>
                      </a:r>
                      <a:r>
                        <a:rPr lang="en-GB" sz="1400" baseline="0" dirty="0" smtClean="0"/>
                        <a:t> 2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MEAT FREE MONDAY</a:t>
                      </a:r>
                    </a:p>
                    <a:p>
                      <a:pPr algn="ctr"/>
                      <a:r>
                        <a:rPr lang="en-GB" sz="1400" dirty="0" smtClean="0"/>
                        <a:t> </a:t>
                      </a:r>
                      <a:endParaRPr lang="en-GB" sz="1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TUESDAY</a:t>
                      </a:r>
                    </a:p>
                    <a:p>
                      <a:pPr algn="ctr"/>
                      <a:r>
                        <a:rPr lang="en-GB" sz="1400" dirty="0" smtClean="0"/>
                        <a:t> </a:t>
                      </a:r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WEDNESDAY</a:t>
                      </a:r>
                      <a:r>
                        <a:rPr lang="en-GB" sz="1400" baseline="0" dirty="0" smtClean="0"/>
                        <a:t>  </a:t>
                      </a:r>
                      <a:endParaRPr lang="en-GB" sz="1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THURSDAY</a:t>
                      </a:r>
                    </a:p>
                    <a:p>
                      <a:pPr algn="ctr"/>
                      <a:r>
                        <a:rPr lang="en-GB" sz="1400" dirty="0" smtClean="0"/>
                        <a:t> </a:t>
                      </a:r>
                      <a:endParaRPr lang="en-GB" sz="1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FRIDAY</a:t>
                      </a:r>
                    </a:p>
                    <a:p>
                      <a:pPr algn="ctr"/>
                      <a:endParaRPr lang="en-GB" sz="1400" dirty="0" smtClean="0"/>
                    </a:p>
                    <a:p>
                      <a:pPr algn="ctr"/>
                      <a:r>
                        <a:rPr lang="en-GB" sz="1100" dirty="0" smtClean="0"/>
                        <a:t> </a:t>
                      </a:r>
                    </a:p>
                    <a:p>
                      <a:pPr algn="ctr"/>
                      <a:r>
                        <a:rPr lang="en-GB" sz="1400" dirty="0" smtClean="0"/>
                        <a:t> </a:t>
                      </a:r>
                      <a:endParaRPr lang="en-GB" sz="1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045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MAIN</a:t>
                      </a:r>
                    </a:p>
                    <a:p>
                      <a:pPr algn="ctr"/>
                      <a:r>
                        <a:rPr lang="en-GB" sz="1200" dirty="0" smtClean="0"/>
                        <a:t>COURSE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Cheese and Tomato Pizza </a:t>
                      </a:r>
                      <a:endParaRPr lang="en-GB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Beef burger in a Bun served with Potato Wedges </a:t>
                      </a:r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Roast Pork with Apple</a:t>
                      </a:r>
                      <a:r>
                        <a:rPr lang="en-GB" sz="1400" baseline="0" dirty="0" smtClean="0"/>
                        <a:t> Sauce</a:t>
                      </a:r>
                      <a:endParaRPr lang="en-GB" sz="1400" dirty="0" smtClean="0"/>
                    </a:p>
                    <a:p>
                      <a:pPr algn="ctr"/>
                      <a:endParaRPr lang="en-GB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Chicken Korma</a:t>
                      </a:r>
                      <a:r>
                        <a:rPr lang="en-GB" sz="1400" b="0" baseline="0" dirty="0" smtClean="0"/>
                        <a:t> served with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baseline="0" dirty="0" smtClean="0"/>
                        <a:t>Poppadum’s</a:t>
                      </a:r>
                      <a:r>
                        <a:rPr lang="en-GB" sz="1400" b="0" dirty="0" smtClean="0"/>
                        <a:t> </a:t>
                      </a:r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/>
                        <a:t>Battered  Fish* </a:t>
                      </a:r>
                    </a:p>
                    <a:p>
                      <a:pPr algn="ctr"/>
                      <a:r>
                        <a:rPr lang="en-GB" sz="1400" b="0" dirty="0" smtClean="0"/>
                        <a:t>Or</a:t>
                      </a:r>
                    </a:p>
                    <a:p>
                      <a:pPr algn="ctr"/>
                      <a:r>
                        <a:rPr lang="en-GB" sz="1400" b="0" dirty="0" smtClean="0"/>
                        <a:t>Fish Fingers</a:t>
                      </a:r>
                      <a:endParaRPr lang="en-GB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045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VEGETARIAN DISH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Mediterranean Vegetable Pizza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 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Vegetable Burger in a Bap with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Potato Wedges </a:t>
                      </a:r>
                      <a:endParaRPr lang="en-GB" sz="1400" b="1" dirty="0" smtClean="0"/>
                    </a:p>
                    <a:p>
                      <a:pPr algn="ctr"/>
                      <a:r>
                        <a:rPr lang="en-GB" sz="1400" b="0" dirty="0" smtClean="0"/>
                        <a:t> 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Roasted Quorn Fillet</a:t>
                      </a:r>
                      <a:endParaRPr lang="en-GB" sz="1400" b="1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 smtClean="0"/>
                    </a:p>
                    <a:p>
                      <a:pPr algn="ctr"/>
                      <a:r>
                        <a:rPr lang="en-GB" sz="1400" b="0" baseline="0" dirty="0" smtClean="0"/>
                        <a:t> </a:t>
                      </a:r>
                      <a:endParaRPr lang="en-GB" sz="1400" b="0" dirty="0" smtClean="0"/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baseline="0" dirty="0" smtClean="0"/>
                        <a:t>Vegetable Korma served with Poppadum’s </a:t>
                      </a:r>
                      <a:endParaRPr lang="en-GB" sz="1400" b="0" dirty="0" smtClean="0"/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Jacket Potato</a:t>
                      </a:r>
                      <a:r>
                        <a:rPr lang="en-GB" sz="1400" baseline="0" dirty="0" smtClean="0"/>
                        <a:t> served with Cheese &amp; Beans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072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POTATO</a:t>
                      </a:r>
                      <a:r>
                        <a:rPr lang="en-GB" sz="1200" baseline="0" dirty="0" smtClean="0"/>
                        <a:t> &amp; VEGETABLES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/>
                        <a:t>A</a:t>
                      </a:r>
                      <a:r>
                        <a:rPr lang="en-GB" sz="1400" b="0" baseline="0" dirty="0" smtClean="0"/>
                        <a:t> Selection of Seasonal Vegetables and Potato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/>
                        <a:t>A</a:t>
                      </a:r>
                      <a:r>
                        <a:rPr lang="en-GB" sz="1400" b="0" baseline="0" dirty="0" smtClean="0"/>
                        <a:t> Selection of Seasonal Vegetables and Potato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/>
                        <a:t>A</a:t>
                      </a:r>
                      <a:r>
                        <a:rPr lang="en-GB" sz="1400" b="0" baseline="0" dirty="0" smtClean="0"/>
                        <a:t> Selection of Seasonal Vegetables and Potato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/>
                        <a:t>A</a:t>
                      </a:r>
                      <a:r>
                        <a:rPr lang="en-GB" sz="1400" b="0" baseline="0" dirty="0" smtClean="0"/>
                        <a:t> Selection of Seasonal Vegetables and Potato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/>
                        <a:t>A</a:t>
                      </a:r>
                      <a:r>
                        <a:rPr lang="en-GB" sz="1400" b="0" baseline="0" dirty="0" smtClean="0"/>
                        <a:t> Selection of Seasonal Vegetables and Potato</a:t>
                      </a:r>
                      <a:endParaRPr lang="en-GB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439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DESSERT</a:t>
                      </a:r>
                    </a:p>
                    <a:p>
                      <a:pPr algn="ctr"/>
                      <a:r>
                        <a:rPr lang="en-GB" sz="1200" dirty="0" smtClean="0"/>
                        <a:t>OR</a:t>
                      </a:r>
                    </a:p>
                    <a:p>
                      <a:pPr algn="ctr"/>
                      <a:r>
                        <a:rPr lang="en-GB" sz="1200" baseline="0" dirty="0" smtClean="0"/>
                        <a:t> FRESH FRUIT</a:t>
                      </a:r>
                    </a:p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Chocolate Krispy Cake</a:t>
                      </a:r>
                    </a:p>
                    <a:p>
                      <a:pPr algn="ctr"/>
                      <a:r>
                        <a:rPr lang="en-GB" sz="1400" b="0" dirty="0" smtClean="0"/>
                        <a:t> </a:t>
                      </a:r>
                      <a:r>
                        <a:rPr lang="en-GB" sz="1400" b="0" baseline="0" dirty="0" smtClean="0"/>
                        <a:t>or</a:t>
                      </a:r>
                    </a:p>
                    <a:p>
                      <a:pPr algn="ctr"/>
                      <a:r>
                        <a:rPr lang="en-GB" sz="1400" b="0" baseline="0" dirty="0" smtClean="0"/>
                        <a:t>Fresh Fruit</a:t>
                      </a:r>
                    </a:p>
                    <a:p>
                      <a:pPr algn="ctr"/>
                      <a:r>
                        <a:rPr lang="en-GB" sz="1400" b="0" baseline="0" dirty="0" smtClean="0"/>
                        <a:t> 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/>
                        <a:t>Carrot Cake </a:t>
                      </a:r>
                    </a:p>
                    <a:p>
                      <a:pPr algn="ctr"/>
                      <a:r>
                        <a:rPr lang="en-GB" sz="1400" b="0" dirty="0" smtClean="0"/>
                        <a:t>Or</a:t>
                      </a:r>
                    </a:p>
                    <a:p>
                      <a:pPr algn="ctr"/>
                      <a:r>
                        <a:rPr lang="en-GB" sz="1400" b="0" dirty="0" smtClean="0"/>
                        <a:t>Fresh Fruit</a:t>
                      </a:r>
                    </a:p>
                    <a:p>
                      <a:pPr algn="ctr"/>
                      <a:r>
                        <a:rPr lang="en-GB" sz="1400" b="0" dirty="0" smtClean="0"/>
                        <a:t> 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/>
                        <a:t>Chocolate and Vanilla Shortbread </a:t>
                      </a:r>
                      <a:endParaRPr lang="en-GB" sz="1400" b="0" baseline="0" dirty="0" smtClean="0"/>
                    </a:p>
                    <a:p>
                      <a:pPr algn="ctr"/>
                      <a:r>
                        <a:rPr lang="en-GB" sz="1400" b="0" baseline="0" dirty="0" smtClean="0"/>
                        <a:t>Or *</a:t>
                      </a:r>
                    </a:p>
                    <a:p>
                      <a:pPr algn="ctr"/>
                      <a:r>
                        <a:rPr lang="en-GB" sz="1400" b="0" baseline="0" dirty="0" smtClean="0"/>
                        <a:t>Fresh Fruit</a:t>
                      </a:r>
                    </a:p>
                    <a:p>
                      <a:pPr algn="ctr"/>
                      <a:r>
                        <a:rPr lang="en-GB" sz="1400" b="0" baseline="0" dirty="0" smtClean="0"/>
                        <a:t> 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 Chewy Oat Cookie</a:t>
                      </a:r>
                    </a:p>
                    <a:p>
                      <a:pPr algn="ctr"/>
                      <a:r>
                        <a:rPr lang="en-GB" sz="1400" b="0" dirty="0" smtClean="0"/>
                        <a:t>Or </a:t>
                      </a:r>
                    </a:p>
                    <a:p>
                      <a:pPr algn="ctr"/>
                      <a:r>
                        <a:rPr lang="en-GB" sz="1400" b="0" dirty="0" smtClean="0"/>
                        <a:t>Fresh Fruit</a:t>
                      </a:r>
                    </a:p>
                    <a:p>
                      <a:pPr algn="ctr"/>
                      <a:r>
                        <a:rPr lang="en-GB" sz="1400" b="0" dirty="0" smtClean="0"/>
                        <a:t> 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/>
                        <a:t>Ice</a:t>
                      </a:r>
                      <a:r>
                        <a:rPr lang="en-GB" sz="1400" b="0" baseline="0" dirty="0" smtClean="0"/>
                        <a:t> Cream*</a:t>
                      </a:r>
                      <a:endParaRPr lang="en-GB" sz="1400" b="0" dirty="0" smtClean="0"/>
                    </a:p>
                    <a:p>
                      <a:pPr algn="ctr"/>
                      <a:r>
                        <a:rPr lang="en-GB" sz="1400" b="0" dirty="0" smtClean="0"/>
                        <a:t> Or</a:t>
                      </a:r>
                      <a:r>
                        <a:rPr lang="en-GB" sz="1400" b="0" baseline="0" dirty="0" smtClean="0"/>
                        <a:t> </a:t>
                      </a:r>
                    </a:p>
                    <a:p>
                      <a:pPr algn="ctr"/>
                      <a:r>
                        <a:rPr lang="en-GB" sz="1400" b="0" baseline="0" dirty="0" smtClean="0"/>
                        <a:t>Fresh Fruit</a:t>
                      </a:r>
                    </a:p>
                    <a:p>
                      <a:pPr algn="ctr"/>
                      <a:r>
                        <a:rPr lang="en-GB" sz="1400" b="0" baseline="0" dirty="0" smtClean="0"/>
                        <a:t> </a:t>
                      </a:r>
                      <a:endParaRPr lang="en-GB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33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28600"/>
            <a:ext cx="7772400" cy="609599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 smtClean="0"/>
              <a:t>THE DINER @ JOHN MASON</a:t>
            </a:r>
            <a:endParaRPr lang="en-GB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867400"/>
            <a:ext cx="7239000" cy="838200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988762"/>
              </p:ext>
            </p:extLst>
          </p:nvPr>
        </p:nvGraphicFramePr>
        <p:xfrm>
          <a:off x="457200" y="762000"/>
          <a:ext cx="822960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36489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WEEK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MEAT</a:t>
                      </a:r>
                      <a:r>
                        <a:rPr lang="en-GB" sz="1400" baseline="0" dirty="0" smtClean="0"/>
                        <a:t> FREE </a:t>
                      </a:r>
                      <a:r>
                        <a:rPr lang="en-GB" sz="1400" dirty="0" smtClean="0"/>
                        <a:t>MONDAY</a:t>
                      </a:r>
                    </a:p>
                    <a:p>
                      <a:pPr algn="ctr"/>
                      <a:r>
                        <a:rPr lang="en-GB" sz="1400" dirty="0" smtClean="0"/>
                        <a:t>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TUESDAY</a:t>
                      </a:r>
                    </a:p>
                    <a:p>
                      <a:pPr algn="ctr"/>
                      <a:r>
                        <a:rPr lang="en-GB" sz="1400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WEDNESDAY</a:t>
                      </a:r>
                      <a:r>
                        <a:rPr lang="en-GB" sz="1400" baseline="0" dirty="0" smtClean="0"/>
                        <a:t> 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THURSDAY</a:t>
                      </a:r>
                    </a:p>
                    <a:p>
                      <a:pPr algn="ctr"/>
                      <a:r>
                        <a:rPr lang="en-GB" sz="1400" dirty="0" smtClean="0"/>
                        <a:t>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FRIDAY</a:t>
                      </a:r>
                    </a:p>
                    <a:p>
                      <a:pPr algn="ctr"/>
                      <a:r>
                        <a:rPr lang="en-GB" sz="1400" dirty="0" smtClean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038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MAIN</a:t>
                      </a:r>
                    </a:p>
                    <a:p>
                      <a:pPr algn="ctr"/>
                      <a:r>
                        <a:rPr lang="en-GB" sz="1200" dirty="0" smtClean="0"/>
                        <a:t>COURSE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Macaroni Cheese with Garlic Bread</a:t>
                      </a:r>
                    </a:p>
                    <a:p>
                      <a:pPr algn="ctr"/>
                      <a:r>
                        <a:rPr lang="en-GB" sz="1400" baseline="0" dirty="0" smtClean="0"/>
                        <a:t> 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Pepperoni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 Stone</a:t>
                      </a:r>
                      <a:r>
                        <a:rPr lang="en-GB" sz="1400" baseline="0" dirty="0" smtClean="0"/>
                        <a:t> Baked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Pizza 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Roast</a:t>
                      </a:r>
                      <a:r>
                        <a:rPr lang="en-GB" sz="1400" b="0" baseline="0" dirty="0" smtClean="0"/>
                        <a:t> Chicken with Sage and Onion Stuffing</a:t>
                      </a:r>
                      <a:endParaRPr lang="en-GB" sz="1400" b="0" dirty="0" smtClean="0"/>
                    </a:p>
                    <a:p>
                      <a:pPr algn="ctr"/>
                      <a:endParaRPr lang="en-GB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Chicken and Gammon Lasagne </a:t>
                      </a:r>
                      <a:r>
                        <a:rPr lang="en-GB" sz="1400" b="0" dirty="0" smtClean="0"/>
                        <a:t> 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Battered Fish*</a:t>
                      </a:r>
                    </a:p>
                    <a:p>
                      <a:pPr algn="ctr"/>
                      <a:r>
                        <a:rPr lang="en-GB" sz="1400" dirty="0" smtClean="0"/>
                        <a:t>Or</a:t>
                      </a:r>
                    </a:p>
                    <a:p>
                      <a:pPr algn="ctr"/>
                      <a:r>
                        <a:rPr lang="en-GB" sz="1400" b="0" baseline="0" dirty="0" smtClean="0"/>
                        <a:t>Chicken Nuggets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498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VEGETARIAN DISH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Vegetable Burger in a Bap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baseline="0" dirty="0" smtClean="0"/>
                        <a:t> Margarita Stone baked Pizza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Roasted Quorn Fillet</a:t>
                      </a:r>
                      <a:endParaRPr lang="en-GB" sz="1400" b="1" dirty="0" smtClean="0"/>
                    </a:p>
                    <a:p>
                      <a:pPr algn="ctr"/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/>
                        <a:t>Vegetable</a:t>
                      </a:r>
                      <a:r>
                        <a:rPr lang="en-GB" sz="1400" b="0" baseline="0" dirty="0" smtClean="0"/>
                        <a:t> Lasagne</a:t>
                      </a:r>
                      <a:r>
                        <a:rPr lang="en-GB" sz="1400" b="0" dirty="0" smtClean="0"/>
                        <a:t> 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Jacket Potato</a:t>
                      </a:r>
                      <a:r>
                        <a:rPr lang="en-GB" sz="1400" baseline="0" dirty="0" smtClean="0"/>
                        <a:t> served with Cheese &amp; Beans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405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POTATO</a:t>
                      </a:r>
                      <a:r>
                        <a:rPr lang="en-GB" sz="1200" baseline="0" dirty="0" smtClean="0"/>
                        <a:t> &amp; VEGETABLES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</a:t>
                      </a:r>
                      <a:r>
                        <a:rPr lang="en-GB" sz="1400" baseline="0" dirty="0" smtClean="0"/>
                        <a:t> Selection of Seasonal Vegetables and Potato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</a:t>
                      </a:r>
                      <a:r>
                        <a:rPr lang="en-GB" sz="1400" baseline="0" dirty="0" smtClean="0"/>
                        <a:t> Selection of Seasonal Vegetables and Potato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</a:t>
                      </a:r>
                      <a:r>
                        <a:rPr lang="en-GB" sz="1400" baseline="0" dirty="0" smtClean="0"/>
                        <a:t> Selection of Seasonal Vegetables and Potato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</a:t>
                      </a:r>
                      <a:r>
                        <a:rPr lang="en-GB" sz="1400" baseline="0" dirty="0" smtClean="0"/>
                        <a:t> Selection of Seasonal Vegetables and Potato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</a:t>
                      </a:r>
                      <a:r>
                        <a:rPr lang="en-GB" sz="1400" baseline="0" dirty="0" smtClean="0"/>
                        <a:t> Selection of Seasonal Vegetables and Potato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5283">
                <a:tc>
                  <a:txBody>
                    <a:bodyPr/>
                    <a:lstStyle/>
                    <a:p>
                      <a:pPr algn="ctr"/>
                      <a:endParaRPr lang="en-GB" sz="1200" dirty="0" smtClean="0"/>
                    </a:p>
                    <a:p>
                      <a:pPr algn="ctr"/>
                      <a:r>
                        <a:rPr lang="en-GB" sz="1200" dirty="0" smtClean="0"/>
                        <a:t>DESSERT</a:t>
                      </a:r>
                    </a:p>
                    <a:p>
                      <a:pPr algn="ctr"/>
                      <a:r>
                        <a:rPr lang="en-GB" sz="1200" dirty="0" smtClean="0"/>
                        <a:t>OR</a:t>
                      </a:r>
                    </a:p>
                    <a:p>
                      <a:pPr algn="ctr"/>
                      <a:r>
                        <a:rPr lang="en-GB" sz="1200" baseline="0" dirty="0" smtClean="0"/>
                        <a:t> FRESH FRUIT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 Mixed Fruit Shortbread</a:t>
                      </a:r>
                    </a:p>
                    <a:p>
                      <a:pPr algn="ctr"/>
                      <a:r>
                        <a:rPr lang="en-GB" sz="1400" dirty="0" smtClean="0"/>
                        <a:t>Or</a:t>
                      </a:r>
                      <a:r>
                        <a:rPr lang="en-GB" sz="1400" baseline="0" dirty="0" smtClean="0"/>
                        <a:t> </a:t>
                      </a:r>
                    </a:p>
                    <a:p>
                      <a:pPr algn="ctr"/>
                      <a:r>
                        <a:rPr lang="en-GB" sz="1400" baseline="0" dirty="0" smtClean="0"/>
                        <a:t>Fresh Fruit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 Sticky</a:t>
                      </a:r>
                      <a:r>
                        <a:rPr lang="en-GB" sz="1400" baseline="0" dirty="0" smtClean="0"/>
                        <a:t> Ginger Cake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400" dirty="0" smtClean="0"/>
                        <a:t>Or</a:t>
                      </a:r>
                    </a:p>
                    <a:p>
                      <a:pPr algn="ctr"/>
                      <a:r>
                        <a:rPr lang="en-GB" sz="1400" dirty="0" smtClean="0"/>
                        <a:t>Fresh Fruit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White</a:t>
                      </a:r>
                      <a:r>
                        <a:rPr lang="en-GB" sz="1400" b="0" baseline="0" dirty="0" smtClean="0"/>
                        <a:t> </a:t>
                      </a:r>
                      <a:r>
                        <a:rPr lang="en-GB" sz="1400" b="0" dirty="0" smtClean="0"/>
                        <a:t>Chocolate</a:t>
                      </a:r>
                      <a:r>
                        <a:rPr lang="en-GB" sz="1400" b="0" baseline="0" dirty="0" smtClean="0"/>
                        <a:t> Chip Cookie</a:t>
                      </a:r>
                      <a:r>
                        <a:rPr lang="en-GB" sz="1400" b="0" dirty="0" smtClean="0"/>
                        <a:t> </a:t>
                      </a:r>
                    </a:p>
                    <a:p>
                      <a:pPr algn="ctr"/>
                      <a:r>
                        <a:rPr lang="en-GB" sz="1400" dirty="0" smtClean="0"/>
                        <a:t>Or</a:t>
                      </a:r>
                    </a:p>
                    <a:p>
                      <a:pPr algn="ctr"/>
                      <a:r>
                        <a:rPr lang="en-GB" sz="1400" dirty="0" smtClean="0"/>
                        <a:t>Fresh Fruit</a:t>
                      </a:r>
                      <a:endParaRPr lang="en-GB" sz="1400" b="1" dirty="0" smtClean="0"/>
                    </a:p>
                    <a:p>
                      <a:pPr algn="ctr"/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 </a:t>
                      </a:r>
                      <a:r>
                        <a:rPr lang="en-GB" sz="1400" b="0" baseline="0" dirty="0" smtClean="0"/>
                        <a:t> </a:t>
                      </a:r>
                      <a:r>
                        <a:rPr lang="en-GB" sz="1400" b="0" dirty="0" smtClean="0"/>
                        <a:t>Chocolate</a:t>
                      </a:r>
                      <a:r>
                        <a:rPr lang="en-GB" sz="1400" b="0" baseline="0" dirty="0" smtClean="0"/>
                        <a:t>  Sponge</a:t>
                      </a:r>
                      <a:endParaRPr lang="en-GB" sz="1400" b="0" dirty="0" smtClean="0"/>
                    </a:p>
                    <a:p>
                      <a:pPr algn="ctr"/>
                      <a:r>
                        <a:rPr lang="en-GB" sz="1400" dirty="0" smtClean="0"/>
                        <a:t>Or</a:t>
                      </a:r>
                    </a:p>
                    <a:p>
                      <a:pPr algn="ctr"/>
                      <a:r>
                        <a:rPr lang="en-GB" sz="1400" dirty="0" smtClean="0"/>
                        <a:t>Fresh Fruit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Ice</a:t>
                      </a:r>
                      <a:r>
                        <a:rPr lang="en-GB" sz="1400" baseline="0" dirty="0" smtClean="0"/>
                        <a:t> Cream*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400" dirty="0" smtClean="0"/>
                        <a:t>Or</a:t>
                      </a:r>
                      <a:r>
                        <a:rPr lang="en-GB" sz="1400" baseline="0" dirty="0" smtClean="0"/>
                        <a:t> </a:t>
                      </a:r>
                    </a:p>
                    <a:p>
                      <a:pPr algn="ctr"/>
                      <a:r>
                        <a:rPr lang="en-GB" sz="1400" baseline="0" dirty="0" smtClean="0"/>
                        <a:t>Fresh Fruit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21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in Event">
  <a:themeElements>
    <a:clrScheme name="Main Event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Main Event">
      <a:maj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in Even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Event" id="{AC372BB4-D83D-411E-B849-B641926BA760}" vid="{F1EFBDE3-1A95-4E3D-81AD-1F53D65BEA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TM04033927[[fn=Main Event]]</Template>
  <TotalTime>2633</TotalTime>
  <Words>475</Words>
  <Application>Microsoft Office PowerPoint</Application>
  <PresentationFormat>On-screen Show (4:3)</PresentationFormat>
  <Paragraphs>181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Impact</vt:lpstr>
      <vt:lpstr>Main Event</vt:lpstr>
      <vt:lpstr>THE DINER @ JOHN MASON</vt:lpstr>
      <vt:lpstr>THE DINER @ JOHN MASON</vt:lpstr>
      <vt:lpstr>THE DINER @ JOHN MASON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DINER @ DUNMORE SCHOOL</dc:title>
  <dc:creator>SercombeJ</dc:creator>
  <cp:lastModifiedBy>Cotmore-BrownL</cp:lastModifiedBy>
  <cp:revision>123</cp:revision>
  <cp:lastPrinted>2020-02-04T10:23:17Z</cp:lastPrinted>
  <dcterms:created xsi:type="dcterms:W3CDTF">2006-08-16T00:00:00Z</dcterms:created>
  <dcterms:modified xsi:type="dcterms:W3CDTF">2022-10-06T12:12:14Z</dcterms:modified>
</cp:coreProperties>
</file>