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52" autoAdjust="0"/>
  </p:normalViewPr>
  <p:slideViewPr>
    <p:cSldViewPr>
      <p:cViewPr varScale="1">
        <p:scale>
          <a:sx n="67" d="100"/>
          <a:sy n="67" d="100"/>
        </p:scale>
        <p:origin x="16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2279-5075-4578-AF1E-046F39358B83}" type="datetimeFigureOut">
              <a:rPr lang="en-GB" smtClean="0"/>
              <a:t>10/10/2023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AFEA0-3A4E-4B42-8741-E18135E406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39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2965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4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9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1671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66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26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13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7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5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7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4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36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3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69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0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60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3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316832"/>
            <a:ext cx="101346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157389"/>
              </p:ext>
            </p:extLst>
          </p:nvPr>
        </p:nvGraphicFramePr>
        <p:xfrm>
          <a:off x="457200" y="914401"/>
          <a:ext cx="8229600" cy="63855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4212">
                <a:tc>
                  <a:txBody>
                    <a:bodyPr/>
                    <a:lstStyle/>
                    <a:p>
                      <a:r>
                        <a:rPr lang="en-GB" sz="1600" dirty="0"/>
                        <a:t> WEEK 1</a:t>
                      </a:r>
                    </a:p>
                    <a:p>
                      <a:endParaRPr lang="en-GB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MEAT</a:t>
                      </a:r>
                      <a:r>
                        <a:rPr lang="en-GB" sz="1400" baseline="0" dirty="0"/>
                        <a:t> FREE </a:t>
                      </a:r>
                      <a:r>
                        <a:rPr lang="en-GB" sz="1400" dirty="0"/>
                        <a:t>MONDAY</a:t>
                      </a:r>
                    </a:p>
                    <a:p>
                      <a:pPr algn="ctr"/>
                      <a:r>
                        <a:rPr lang="en-GB" sz="1400" dirty="0"/>
                        <a:t> 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TUESDAY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WEDNESDAY</a:t>
                      </a:r>
                      <a:r>
                        <a:rPr lang="en-GB" sz="1400" baseline="0" dirty="0"/>
                        <a:t>  </a:t>
                      </a:r>
                      <a:endParaRPr lang="en-GB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THURSDAY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FRIDAY</a:t>
                      </a:r>
                    </a:p>
                    <a:p>
                      <a:pPr algn="ctr"/>
                      <a:endParaRPr lang="en-GB" sz="1400" dirty="0"/>
                    </a:p>
                    <a:p>
                      <a:pPr algn="ctr"/>
                      <a:endParaRPr lang="en-GB" sz="1400" dirty="0"/>
                    </a:p>
                    <a:p>
                      <a:pPr algn="ctr"/>
                      <a:endParaRPr lang="en-GB" sz="11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82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MAIN</a:t>
                      </a:r>
                    </a:p>
                    <a:p>
                      <a:pPr algn="ctr"/>
                      <a:r>
                        <a:rPr lang="en-GB" sz="1200" dirty="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Cheese and Tomato</a:t>
                      </a:r>
                      <a:r>
                        <a:rPr lang="en-GB" sz="1400" b="0" baseline="0" dirty="0"/>
                        <a:t> Pasta Bake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Cajun Chicken Wraps with Peppers</a:t>
                      </a:r>
                      <a:r>
                        <a:rPr lang="en-GB" sz="1400" b="0" baseline="0" dirty="0"/>
                        <a:t> and Onion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</a:t>
                      </a:r>
                      <a:r>
                        <a:rPr lang="en-GB" sz="1400" b="0" baseline="0" dirty="0"/>
                        <a:t> Chicken with </a:t>
                      </a:r>
                      <a:r>
                        <a:rPr lang="en-GB" sz="1400" b="0" baseline="0"/>
                        <a:t>Yorkshire Pudding</a:t>
                      </a:r>
                      <a:endParaRPr lang="en-GB" sz="1400" b="0" dirty="0"/>
                    </a:p>
                    <a:p>
                      <a:pPr algn="ctr"/>
                      <a:endParaRPr lang="en-GB" sz="1400" b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baseline="0" dirty="0"/>
                        <a:t>Very mild Chilli con Carne with Rice and Tortilla Chips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Battered </a:t>
                      </a:r>
                      <a:r>
                        <a:rPr lang="en-GB" sz="1400" b="0" baseline="0" dirty="0"/>
                        <a:t> </a:t>
                      </a:r>
                      <a:r>
                        <a:rPr lang="en-GB" sz="1400" b="0" dirty="0"/>
                        <a:t>Fish</a:t>
                      </a:r>
                    </a:p>
                    <a:p>
                      <a:pPr algn="ctr"/>
                      <a:r>
                        <a:rPr lang="en-GB" sz="1400" b="0" dirty="0"/>
                        <a:t> or </a:t>
                      </a:r>
                    </a:p>
                    <a:p>
                      <a:pPr algn="ctr"/>
                      <a:r>
                        <a:rPr lang="en-GB" sz="1400" b="0" dirty="0"/>
                        <a:t>Chicken Nuggets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322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Mediterranean</a:t>
                      </a:r>
                      <a:r>
                        <a:rPr lang="en-GB" sz="1400" b="0" baseline="0" dirty="0"/>
                        <a:t> Pasta Bake</a:t>
                      </a:r>
                      <a:endParaRPr lang="en-GB" sz="14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Cajun Quorn Wraps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Roasted Quorn Fillet</a:t>
                      </a:r>
                      <a:endParaRPr lang="en-GB" sz="1400" b="1" dirty="0"/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</a:t>
                      </a:r>
                      <a:r>
                        <a:rPr lang="en-GB" sz="1400" b="0" baseline="0" dirty="0"/>
                        <a:t> Chilli con Carne with Rice and Tortilla Chips</a:t>
                      </a:r>
                    </a:p>
                    <a:p>
                      <a:pPr algn="ctr"/>
                      <a:endParaRPr lang="en-GB" sz="1400" b="1" dirty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Jacket Potato</a:t>
                      </a:r>
                      <a:r>
                        <a:rPr lang="en-GB" sz="1400" baseline="0" dirty="0"/>
                        <a:t> served with Cheese &amp; Beans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22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POTATO</a:t>
                      </a:r>
                      <a:r>
                        <a:rPr lang="en-GB" sz="1200" baseline="0" dirty="0"/>
                        <a:t> &amp; VEGETABLES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8270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DESSERT</a:t>
                      </a:r>
                    </a:p>
                    <a:p>
                      <a:pPr algn="ctr"/>
                      <a:r>
                        <a:rPr lang="en-GB" sz="1200" dirty="0"/>
                        <a:t>OR</a:t>
                      </a:r>
                    </a:p>
                    <a:p>
                      <a:pPr algn="ctr"/>
                      <a:r>
                        <a:rPr lang="en-GB" sz="1200" baseline="0" dirty="0"/>
                        <a:t> FRESH FRUIT</a:t>
                      </a:r>
                    </a:p>
                    <a:p>
                      <a:pPr algn="ctr"/>
                      <a:endParaRPr lang="en-GB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Strawberry Mousse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Mixed Fruit Shortbread 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Chocolate Krispy Cake</a:t>
                      </a:r>
                    </a:p>
                    <a:p>
                      <a:pPr algn="ctr"/>
                      <a:r>
                        <a:rPr lang="en-GB" sz="1400" b="0" baseline="0" dirty="0"/>
                        <a:t>Or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Original Flapjack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Ice Cream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  <a:r>
                        <a:rPr lang="en-GB" sz="1400" b="0" baseline="0" dirty="0"/>
                        <a:t>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049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26741"/>
              </p:ext>
            </p:extLst>
          </p:nvPr>
        </p:nvGraphicFramePr>
        <p:xfrm>
          <a:off x="457200" y="702578"/>
          <a:ext cx="8153400" cy="60030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7074">
                <a:tc>
                  <a:txBody>
                    <a:bodyPr/>
                    <a:lstStyle/>
                    <a:p>
                      <a:r>
                        <a:rPr lang="en-GB" sz="1400" dirty="0"/>
                        <a:t> WEEK</a:t>
                      </a:r>
                      <a:r>
                        <a:rPr lang="en-GB" sz="1400" baseline="0" dirty="0"/>
                        <a:t> 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MEAT FREE MONDAY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TUESDAY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WEDNESDAY</a:t>
                      </a:r>
                      <a:r>
                        <a:rPr lang="en-GB" sz="1400" baseline="0" dirty="0"/>
                        <a:t>  </a:t>
                      </a:r>
                      <a:endParaRPr lang="en-GB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THURSDAY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FRIDAY</a:t>
                      </a:r>
                    </a:p>
                    <a:p>
                      <a:pPr algn="ctr"/>
                      <a:endParaRPr lang="en-GB" sz="1400" dirty="0"/>
                    </a:p>
                    <a:p>
                      <a:pPr algn="ctr"/>
                      <a:r>
                        <a:rPr lang="en-GB" sz="1100" dirty="0"/>
                        <a:t> 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34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MAIN</a:t>
                      </a:r>
                    </a:p>
                    <a:p>
                      <a:pPr algn="ctr"/>
                      <a:r>
                        <a:rPr lang="en-GB" sz="1200" dirty="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Cheese and Tomato Pizza </a:t>
                      </a:r>
                      <a:endParaRPr lang="en-GB" sz="14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Chicken</a:t>
                      </a:r>
                      <a:r>
                        <a:rPr lang="en-GB" sz="1400" b="0" baseline="0" dirty="0"/>
                        <a:t> Burger</a:t>
                      </a:r>
                      <a:r>
                        <a:rPr lang="en-GB" sz="1400" b="0" dirty="0"/>
                        <a:t> in a Bun served with Potato Wedges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Roasted Gammon Ham with Yorkshire Pudding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Crispy</a:t>
                      </a:r>
                      <a:r>
                        <a:rPr lang="en-GB" sz="1400" b="0" baseline="0" dirty="0"/>
                        <a:t> Chicken Chunks served with a Sweet n  Sour Sauce</a:t>
                      </a: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 Fish Fingers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Chicken Nuggets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740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Mediterranean Vegetable Pizza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 Burger in a Bap with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Potato Wedges </a:t>
                      </a:r>
                      <a:endParaRPr lang="en-GB" sz="1400" b="1" dirty="0"/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Roasted Quorn Fillet</a:t>
                      </a:r>
                      <a:endParaRPr lang="en-GB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 Sweet</a:t>
                      </a:r>
                      <a:r>
                        <a:rPr lang="en-GB" sz="1400" b="0" baseline="0" dirty="0"/>
                        <a:t> n Sour</a:t>
                      </a:r>
                      <a:r>
                        <a:rPr lang="en-GB" sz="1400" b="0" dirty="0"/>
                        <a:t>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Jacket Potato</a:t>
                      </a:r>
                      <a:r>
                        <a:rPr lang="en-GB" sz="1400" baseline="0" dirty="0"/>
                        <a:t> served with Cheese &amp; Beans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3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POTATO</a:t>
                      </a:r>
                      <a:r>
                        <a:rPr lang="en-GB" sz="1200" baseline="0" dirty="0"/>
                        <a:t> &amp; VEGETABLES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A</a:t>
                      </a:r>
                      <a:r>
                        <a:rPr lang="en-GB" sz="1400" b="0" baseline="0" dirty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740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DESSERT</a:t>
                      </a:r>
                    </a:p>
                    <a:p>
                      <a:pPr algn="ctr"/>
                      <a:r>
                        <a:rPr lang="en-GB" sz="1200" dirty="0"/>
                        <a:t>OR</a:t>
                      </a:r>
                    </a:p>
                    <a:p>
                      <a:pPr algn="ctr"/>
                      <a:r>
                        <a:rPr lang="en-GB" sz="1200" baseline="0" dirty="0"/>
                        <a:t> FRESH FRUIT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Chocolate Mousse 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  <a:r>
                        <a:rPr lang="en-GB" sz="1400" b="0" baseline="0" dirty="0"/>
                        <a:t>or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 Lemon</a:t>
                      </a:r>
                      <a:r>
                        <a:rPr lang="en-GB" sz="1400" b="0" baseline="0" dirty="0"/>
                        <a:t> Drizzle Sponge</a:t>
                      </a:r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Chocolate and Vanilla Shortbread </a:t>
                      </a:r>
                      <a:endParaRPr lang="en-GB" sz="1400" b="0" baseline="0" dirty="0"/>
                    </a:p>
                    <a:p>
                      <a:pPr algn="ctr"/>
                      <a:r>
                        <a:rPr lang="en-GB" sz="1400" b="0" baseline="0" dirty="0"/>
                        <a:t>Or *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Chewy Oat Cookie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Ice</a:t>
                      </a:r>
                      <a:r>
                        <a:rPr lang="en-GB" sz="1400" b="0" baseline="0" dirty="0"/>
                        <a:t> Cream*</a:t>
                      </a:r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 Or</a:t>
                      </a:r>
                      <a:r>
                        <a:rPr lang="en-GB" sz="1400" b="0" baseline="0" dirty="0"/>
                        <a:t>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33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544370"/>
              </p:ext>
            </p:extLst>
          </p:nvPr>
        </p:nvGraphicFramePr>
        <p:xfrm>
          <a:off x="457200" y="762000"/>
          <a:ext cx="8229600" cy="5599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6489">
                <a:tc>
                  <a:txBody>
                    <a:bodyPr/>
                    <a:lstStyle/>
                    <a:p>
                      <a:r>
                        <a:rPr lang="en-GB" sz="1400" dirty="0"/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MEAT</a:t>
                      </a:r>
                      <a:r>
                        <a:rPr lang="en-GB" sz="1400" baseline="0" dirty="0"/>
                        <a:t> FREE </a:t>
                      </a:r>
                      <a:r>
                        <a:rPr lang="en-GB" sz="1400" dirty="0"/>
                        <a:t>MONDAY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TUESDAY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WEDNESDAY</a:t>
                      </a:r>
                      <a:r>
                        <a:rPr lang="en-GB" sz="1400" baseline="0" dirty="0"/>
                        <a:t> 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THURSDAY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FRIDAY</a:t>
                      </a:r>
                    </a:p>
                    <a:p>
                      <a:pPr algn="ctr"/>
                      <a:r>
                        <a:rPr lang="en-GB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51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MAIN</a:t>
                      </a:r>
                    </a:p>
                    <a:p>
                      <a:pPr algn="ctr"/>
                      <a:r>
                        <a:rPr lang="en-GB" sz="1200" dirty="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Tomato, Pepper</a:t>
                      </a:r>
                      <a:r>
                        <a:rPr lang="en-GB" sz="1400" b="0" baseline="0"/>
                        <a:t> </a:t>
                      </a:r>
                      <a:r>
                        <a:rPr lang="en-GB" sz="1400" b="0" baseline="0" dirty="0"/>
                        <a:t>and Basil  Pasta Bake</a:t>
                      </a:r>
                      <a:r>
                        <a:rPr lang="en-GB" sz="1400" b="0" dirty="0"/>
                        <a:t> </a:t>
                      </a:r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/>
                        <a:t>Minced Beef Lasagne with Garlic Bread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</a:t>
                      </a:r>
                      <a:r>
                        <a:rPr lang="en-GB" sz="1400" b="0" baseline="0" dirty="0"/>
                        <a:t> Chicken with Yorkshire Pudding</a:t>
                      </a:r>
                      <a:endParaRPr lang="en-GB" sz="1400" b="0" dirty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Mild Chicken</a:t>
                      </a:r>
                      <a:r>
                        <a:rPr lang="en-GB" sz="1400" baseline="0" dirty="0"/>
                        <a:t> Curry with Rice and Poppadum</a:t>
                      </a:r>
                      <a:r>
                        <a:rPr lang="en-GB" sz="140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Battered Fish*</a:t>
                      </a:r>
                    </a:p>
                    <a:p>
                      <a:pPr algn="ctr"/>
                      <a:r>
                        <a:rPr lang="en-GB" sz="1400" dirty="0"/>
                        <a:t> or </a:t>
                      </a:r>
                    </a:p>
                    <a:p>
                      <a:pPr algn="ctr"/>
                      <a:r>
                        <a:rPr lang="en-GB" sz="1400" b="0" dirty="0"/>
                        <a:t>Chicken Nuggets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98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/>
                        <a:t> Margarita Stone baked Pizza</a:t>
                      </a:r>
                      <a:endParaRPr lang="en-GB" sz="14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</a:t>
                      </a:r>
                      <a:r>
                        <a:rPr lang="en-GB" sz="1400" b="0" baseline="0" dirty="0"/>
                        <a:t> Lasagne</a:t>
                      </a:r>
                      <a:r>
                        <a:rPr lang="en-GB" sz="1400" b="0" dirty="0"/>
                        <a:t> </a:t>
                      </a:r>
                      <a:r>
                        <a:rPr lang="en-GB" sz="1400" b="0" baseline="0" dirty="0"/>
                        <a:t>with Garlic Bread </a:t>
                      </a:r>
                      <a:endParaRPr lang="en-GB" sz="1400" b="1" dirty="0"/>
                    </a:p>
                    <a:p>
                      <a:pPr algn="ctr"/>
                      <a:r>
                        <a:rPr lang="en-GB" sz="1400" b="0" baseline="0" dirty="0"/>
                        <a:t> 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Roasted Quorn Fillet</a:t>
                      </a:r>
                      <a:endParaRPr lang="en-GB" sz="1400" b="1" dirty="0"/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Vegetable</a:t>
                      </a:r>
                      <a:r>
                        <a:rPr lang="en-GB" sz="1400" b="0" baseline="0" dirty="0"/>
                        <a:t> Chickpea Curry</a:t>
                      </a:r>
                      <a:r>
                        <a:rPr lang="en-GB" sz="1400" b="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Jacket Potato</a:t>
                      </a:r>
                      <a:r>
                        <a:rPr lang="en-GB" sz="1400" baseline="0" dirty="0"/>
                        <a:t> served with Cheese &amp; Beans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405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POTATO</a:t>
                      </a:r>
                      <a:r>
                        <a:rPr lang="en-GB" sz="1200" baseline="0" dirty="0"/>
                        <a:t> &amp; VEGETABLES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  <a:r>
                        <a:rPr lang="en-GB" sz="1400" baseline="0" dirty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  <a:r>
                        <a:rPr lang="en-GB" sz="1400" baseline="0" dirty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  <a:r>
                        <a:rPr lang="en-GB" sz="1400" baseline="0" dirty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  <a:r>
                        <a:rPr lang="en-GB" sz="1400" baseline="0" dirty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</a:t>
                      </a:r>
                      <a:r>
                        <a:rPr lang="en-GB" sz="1400" baseline="0" dirty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5283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DESSERT</a:t>
                      </a:r>
                    </a:p>
                    <a:p>
                      <a:pPr algn="ctr"/>
                      <a:r>
                        <a:rPr lang="en-GB" sz="1200" dirty="0"/>
                        <a:t>OR</a:t>
                      </a:r>
                    </a:p>
                    <a:p>
                      <a:pPr algn="ctr"/>
                      <a:r>
                        <a:rPr lang="en-GB" sz="1200" baseline="0" dirty="0"/>
                        <a:t> FRESH FRUIT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Orange Flavoured Jelly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pPr algn="ctr"/>
                      <a:r>
                        <a:rPr lang="en-GB" sz="1400" baseline="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Golden Cornflake Cookie  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/>
                        <a:t> </a:t>
                      </a:r>
                      <a:r>
                        <a:rPr lang="en-GB" sz="1400" b="0" dirty="0"/>
                        <a:t>Chocolate</a:t>
                      </a:r>
                      <a:r>
                        <a:rPr lang="en-GB" sz="1400" b="0" baseline="0" dirty="0"/>
                        <a:t>  Shortbread</a:t>
                      </a:r>
                      <a:r>
                        <a:rPr lang="en-GB" sz="1400" b="0" dirty="0"/>
                        <a:t> 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White</a:t>
                      </a:r>
                      <a:r>
                        <a:rPr lang="en-GB" sz="1400" b="0" baseline="0" dirty="0"/>
                        <a:t> </a:t>
                      </a:r>
                      <a:r>
                        <a:rPr lang="en-GB" sz="1400" b="0" dirty="0"/>
                        <a:t>Chocolate</a:t>
                      </a:r>
                      <a:r>
                        <a:rPr lang="en-GB" sz="1400" b="0" baseline="0" dirty="0"/>
                        <a:t> and Vanilla Sponge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Ice</a:t>
                      </a:r>
                      <a:r>
                        <a:rPr lang="en-GB" sz="1400" baseline="0" dirty="0"/>
                        <a:t> Cream*</a:t>
                      </a:r>
                      <a:endParaRPr lang="en-GB" sz="1400" dirty="0"/>
                    </a:p>
                    <a:p>
                      <a:pPr algn="ctr"/>
                      <a:r>
                        <a:rPr lang="en-GB" sz="1400" dirty="0"/>
                        <a:t>Or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pPr algn="ctr"/>
                      <a:r>
                        <a:rPr lang="en-GB" sz="1400" baseline="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17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478491BE617C46935F4D11E3282123" ma:contentTypeVersion="12" ma:contentTypeDescription="Create a new document." ma:contentTypeScope="" ma:versionID="fabeab00683d261223ccc39d8cd22c88">
  <xsd:schema xmlns:xsd="http://www.w3.org/2001/XMLSchema" xmlns:xs="http://www.w3.org/2001/XMLSchema" xmlns:p="http://schemas.microsoft.com/office/2006/metadata/properties" xmlns:ns2="818d48e9-2db3-41f8-b8f1-55331a62b2c0" xmlns:ns3="6622fbff-9eb5-419a-9d6f-2a5d9dca5b67" targetNamespace="http://schemas.microsoft.com/office/2006/metadata/properties" ma:root="true" ma:fieldsID="6b0e7f34ed19e4a16f2a5c9e3871129a" ns2:_="" ns3:_="">
    <xsd:import namespace="818d48e9-2db3-41f8-b8f1-55331a62b2c0"/>
    <xsd:import namespace="6622fbff-9eb5-419a-9d6f-2a5d9dca5b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d48e9-2db3-41f8-b8f1-55331a62b2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01056d8-c332-46f4-82d1-22d09075e4c0}" ma:internalName="TaxCatchAll" ma:showField="CatchAllData" ma:web="818d48e9-2db3-41f8-b8f1-55331a62b2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2fbff-9eb5-419a-9d6f-2a5d9dca5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abe8a87-5364-41bf-ad04-00ba232d6e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8d48e9-2db3-41f8-b8f1-55331a62b2c0" xsi:nil="true"/>
    <lcf76f155ced4ddcb4097134ff3c332f xmlns="6622fbff-9eb5-419a-9d6f-2a5d9dca5b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69F7E0E-0AD1-46C2-8BC4-94CD2BAA23A5}"/>
</file>

<file path=customXml/itemProps2.xml><?xml version="1.0" encoding="utf-8"?>
<ds:datastoreItem xmlns:ds="http://schemas.openxmlformats.org/officeDocument/2006/customXml" ds:itemID="{67622F56-9BB9-46C9-A93E-3ED3503FF007}"/>
</file>

<file path=customXml/itemProps3.xml><?xml version="1.0" encoding="utf-8"?>
<ds:datastoreItem xmlns:ds="http://schemas.openxmlformats.org/officeDocument/2006/customXml" ds:itemID="{94267941-6510-4AC9-9F44-8EBD24B7FAD9}"/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23980</TotalTime>
  <Words>485</Words>
  <Application>Microsoft Office PowerPoint</Application>
  <PresentationFormat>On-screen Show (4:3)</PresentationFormat>
  <Paragraphs>176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Impact</vt:lpstr>
      <vt:lpstr>Main Event</vt:lpstr>
      <vt:lpstr>THE DINER @ JOHN MASON</vt:lpstr>
      <vt:lpstr>THE DINER @ JOHN MASON</vt:lpstr>
      <vt:lpstr>THE DINER @ JOHN MASON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DINER @ DUNMORE SCHOOL</dc:title>
  <dc:creator>SercombeJ</dc:creator>
  <cp:lastModifiedBy>Lucie Cotmore-Brown</cp:lastModifiedBy>
  <cp:revision>141</cp:revision>
  <cp:lastPrinted>2020-02-04T10:23:17Z</cp:lastPrinted>
  <dcterms:created xsi:type="dcterms:W3CDTF">2006-08-16T00:00:00Z</dcterms:created>
  <dcterms:modified xsi:type="dcterms:W3CDTF">2023-10-10T10:48:48Z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0x01010081478491BE617C46935F4D11E3282123</vt:lpwstr>
  </property>
</Properties>
</file>