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5"/>
  </p:notesMasterIdLst>
  <p:sldIdLst>
    <p:sldId id="256" r:id="rId2"/>
    <p:sldId id="259" r:id="rId3"/>
    <p:sldId id="258" r:id="rId4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88546C0-8A56-4572-A94B-9FCAB7F81B48}" v="14" dt="2025-03-05T11:28:53.68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62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1.xml"/><Relationship Id="rId5" Type="http://schemas.openxmlformats.org/officeDocument/2006/relationships/notesMaster" Target="notesMasters/notesMaster1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33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33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102279-5075-4578-AF1E-046F39358B83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0AFEA0-3A4E-4B42-8741-E18135E406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63921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0AFEA0-3A4E-4B42-8741-E18135E406C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0180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0AFEA0-3A4E-4B42-8741-E18135E406C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0180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0AFEA0-3A4E-4B42-8741-E18135E406C4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018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12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162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1201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462427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2588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2200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2415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4892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243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687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163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065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056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52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490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432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119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449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28600" y="316832"/>
            <a:ext cx="10134600" cy="609599"/>
          </a:xfrm>
        </p:spPr>
        <p:txBody>
          <a:bodyPr>
            <a:noAutofit/>
          </a:bodyPr>
          <a:lstStyle/>
          <a:p>
            <a:pPr algn="ctr"/>
            <a:r>
              <a:rPr lang="en-GB" sz="4000" b="1" dirty="0">
                <a:solidFill>
                  <a:srgbClr val="FF0000"/>
                </a:solidFill>
              </a:rPr>
              <a:t>THE DINER @ JOHN MASON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5867400"/>
            <a:ext cx="7239000" cy="838200"/>
          </a:xfrm>
        </p:spPr>
        <p:txBody>
          <a:bodyPr>
            <a:normAutofit/>
          </a:bodyPr>
          <a:lstStyle/>
          <a:p>
            <a:endParaRPr lang="en-GB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444555"/>
              </p:ext>
            </p:extLst>
          </p:nvPr>
        </p:nvGraphicFramePr>
        <p:xfrm>
          <a:off x="457200" y="879957"/>
          <a:ext cx="8229600" cy="554552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71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60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72992">
                <a:tc>
                  <a:txBody>
                    <a:bodyPr/>
                    <a:lstStyle/>
                    <a:p>
                      <a:r>
                        <a:rPr lang="en-GB" sz="1600"/>
                        <a:t> WEEK 1</a:t>
                      </a:r>
                    </a:p>
                    <a:p>
                      <a:endParaRPr lang="en-GB" sz="160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/>
                        <a:t>MEAT</a:t>
                      </a:r>
                      <a:r>
                        <a:rPr lang="en-GB" sz="1400" baseline="0"/>
                        <a:t> FREE </a:t>
                      </a:r>
                      <a:r>
                        <a:rPr lang="en-GB" sz="1400"/>
                        <a:t>MONDAY</a:t>
                      </a:r>
                    </a:p>
                    <a:p>
                      <a:pPr algn="ctr"/>
                      <a:r>
                        <a:rPr lang="en-GB" sz="1400"/>
                        <a:t>  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/>
                        <a:t>TUESDAY</a:t>
                      </a:r>
                    </a:p>
                    <a:p>
                      <a:pPr algn="ctr"/>
                      <a:r>
                        <a:rPr lang="en-GB" sz="1400"/>
                        <a:t> </a:t>
                      </a:r>
                      <a:endParaRPr lang="en-GB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/>
                        <a:t>WEDNESDAY</a:t>
                      </a:r>
                      <a:r>
                        <a:rPr lang="en-GB" sz="1400" baseline="0"/>
                        <a:t>  </a:t>
                      </a:r>
                      <a:endParaRPr lang="en-GB" sz="140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/>
                        <a:t>THURSDAY</a:t>
                      </a:r>
                    </a:p>
                    <a:p>
                      <a:pPr algn="ctr"/>
                      <a:r>
                        <a:rPr lang="en-GB" sz="1400"/>
                        <a:t> 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/>
                        <a:t>FRIDAY</a:t>
                      </a:r>
                    </a:p>
                    <a:p>
                      <a:pPr algn="ctr"/>
                      <a:endParaRPr lang="en-GB" sz="1400"/>
                    </a:p>
                    <a:p>
                      <a:pPr algn="ctr"/>
                      <a:endParaRPr lang="en-GB" sz="1400"/>
                    </a:p>
                    <a:p>
                      <a:pPr algn="ctr"/>
                      <a:endParaRPr lang="en-GB" sz="110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4533">
                <a:tc>
                  <a:txBody>
                    <a:bodyPr/>
                    <a:lstStyle/>
                    <a:p>
                      <a:pPr algn="ctr"/>
                      <a:r>
                        <a:rPr lang="en-GB" sz="1200"/>
                        <a:t>MAIN</a:t>
                      </a:r>
                    </a:p>
                    <a:p>
                      <a:pPr algn="ctr"/>
                      <a:r>
                        <a:rPr lang="en-GB" sz="1200"/>
                        <a:t>COURSE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Vegetable Bolognaise with Garlic Bread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Chicken and Bacon Pizza with Potato Wedges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/>
                        <a:t>Roast</a:t>
                      </a:r>
                      <a:r>
                        <a:rPr lang="en-GB" sz="1400" b="0" baseline="0"/>
                        <a:t> Chicken with Yorkshire Pudding</a:t>
                      </a:r>
                      <a:endParaRPr lang="en-GB" sz="1400" b="0"/>
                    </a:p>
                    <a:p>
                      <a:pPr algn="ctr"/>
                      <a:endParaRPr lang="en-GB" sz="1400" b="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Spaghetti Bolognaise with Garlic Bread</a:t>
                      </a:r>
                    </a:p>
                    <a:p>
                      <a:pPr algn="ctr"/>
                      <a:endParaRPr lang="en-GB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/>
                        <a:t>Crispy Battered </a:t>
                      </a:r>
                      <a:r>
                        <a:rPr lang="en-GB" sz="1400" b="0" baseline="0" dirty="0"/>
                        <a:t> </a:t>
                      </a:r>
                      <a:r>
                        <a:rPr lang="en-GB" sz="1400" b="0" dirty="0"/>
                        <a:t>Fish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24533">
                <a:tc>
                  <a:txBody>
                    <a:bodyPr/>
                    <a:lstStyle/>
                    <a:p>
                      <a:pPr algn="ctr"/>
                      <a:r>
                        <a:rPr lang="en-GB" sz="1200"/>
                        <a:t>VEGETARIAN DISH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Moroccan Three Bean Casserole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Macaroni Cheese with Garlic Bread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Roasted Quorn Fillet</a:t>
                      </a:r>
                      <a:endParaRPr lang="en-GB" sz="1400" b="1" dirty="0"/>
                    </a:p>
                    <a:p>
                      <a:pPr algn="ctr"/>
                      <a:r>
                        <a:rPr lang="en-GB" sz="1400" b="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 Vegetable Korma with Rice &amp; Naan Bread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/>
                        <a:t>Jacket Potato</a:t>
                      </a:r>
                      <a:r>
                        <a:rPr lang="en-GB" sz="1400" baseline="0"/>
                        <a:t> served with Cheese &amp; Beans</a:t>
                      </a:r>
                      <a:endParaRPr lang="en-GB" sz="14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24533">
                <a:tc>
                  <a:txBody>
                    <a:bodyPr/>
                    <a:lstStyle/>
                    <a:p>
                      <a:pPr algn="ctr"/>
                      <a:r>
                        <a:rPr lang="en-GB" sz="1200"/>
                        <a:t>POTATO</a:t>
                      </a:r>
                      <a:r>
                        <a:rPr lang="en-GB" sz="1200" baseline="0"/>
                        <a:t> &amp; VEGETABLES</a:t>
                      </a:r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/>
                        <a:t>A</a:t>
                      </a:r>
                      <a:r>
                        <a:rPr lang="en-GB" sz="1400" b="0" baseline="0"/>
                        <a:t> Selection of Seasonal Vegetables and Potato</a:t>
                      </a:r>
                      <a:endParaRPr lang="en-GB" sz="14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/>
                        <a:t>A</a:t>
                      </a:r>
                      <a:r>
                        <a:rPr lang="en-GB" sz="1400" b="0" baseline="0"/>
                        <a:t> Selection of Seasonal Vegetables and Potato</a:t>
                      </a:r>
                      <a:endParaRPr lang="en-GB" sz="1400" b="0"/>
                    </a:p>
                    <a:p>
                      <a:pPr algn="ctr"/>
                      <a:r>
                        <a:rPr lang="en-GB" sz="1400" b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/>
                        <a:t>A</a:t>
                      </a:r>
                      <a:r>
                        <a:rPr lang="en-GB" sz="1400" b="0" baseline="0" dirty="0"/>
                        <a:t> Selection of Seasonal Vegetables and Potato</a:t>
                      </a:r>
                      <a:endParaRPr lang="en-GB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/>
                        <a:t>A</a:t>
                      </a:r>
                      <a:r>
                        <a:rPr lang="en-GB" sz="1400" b="0" baseline="0"/>
                        <a:t> Selection of Seasonal Vegetables and Potato</a:t>
                      </a:r>
                      <a:endParaRPr lang="en-GB" sz="14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/>
                        <a:t>A</a:t>
                      </a:r>
                      <a:r>
                        <a:rPr lang="en-GB" sz="1400" b="0" baseline="0"/>
                        <a:t> Selection of Seasonal Vegetables and Potato</a:t>
                      </a:r>
                      <a:endParaRPr lang="en-GB" sz="1400" b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39056">
                <a:tc>
                  <a:txBody>
                    <a:bodyPr/>
                    <a:lstStyle/>
                    <a:p>
                      <a:pPr algn="ctr"/>
                      <a:endParaRPr lang="en-GB" sz="1200"/>
                    </a:p>
                    <a:p>
                      <a:pPr algn="ctr"/>
                      <a:r>
                        <a:rPr lang="en-GB" sz="1200"/>
                        <a:t>DESSERT</a:t>
                      </a:r>
                    </a:p>
                    <a:p>
                      <a:pPr algn="ctr"/>
                      <a:r>
                        <a:rPr lang="en-GB" sz="1200"/>
                        <a:t>OR</a:t>
                      </a:r>
                    </a:p>
                    <a:p>
                      <a:pPr algn="ctr"/>
                      <a:r>
                        <a:rPr lang="en-GB" sz="1200" baseline="0"/>
                        <a:t> FRESH FRUIT</a:t>
                      </a:r>
                    </a:p>
                    <a:p>
                      <a:pPr algn="ctr"/>
                      <a:endParaRPr lang="en-GB" sz="12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 Strawberry Mousse</a:t>
                      </a:r>
                    </a:p>
                    <a:p>
                      <a:pPr algn="ctr"/>
                      <a:r>
                        <a:rPr lang="en-GB" sz="1400" b="0" dirty="0"/>
                        <a:t>Or </a:t>
                      </a:r>
                    </a:p>
                    <a:p>
                      <a:pPr algn="ctr"/>
                      <a:r>
                        <a:rPr lang="en-GB" sz="1400" b="0" dirty="0"/>
                        <a:t>Fresh Fruit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Chocolate Cornflake Crunch  </a:t>
                      </a:r>
                    </a:p>
                    <a:p>
                      <a:pPr algn="ctr"/>
                      <a:r>
                        <a:rPr lang="en-GB" sz="1400" b="0" dirty="0"/>
                        <a:t>Or</a:t>
                      </a:r>
                    </a:p>
                    <a:p>
                      <a:pPr algn="ctr"/>
                      <a:r>
                        <a:rPr lang="en-GB" sz="1400" b="0" dirty="0"/>
                        <a:t>Fresh Fruit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 Lemon Drizzle Cake</a:t>
                      </a:r>
                    </a:p>
                    <a:p>
                      <a:pPr algn="ctr"/>
                      <a:r>
                        <a:rPr lang="en-GB" sz="1400" b="0" baseline="0" dirty="0"/>
                        <a:t>Or </a:t>
                      </a:r>
                    </a:p>
                    <a:p>
                      <a:pPr algn="ctr"/>
                      <a:r>
                        <a:rPr lang="en-GB" sz="1400" b="0" baseline="0" dirty="0"/>
                        <a:t>Fresh Fruit</a:t>
                      </a:r>
                      <a:endParaRPr lang="en-GB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 Chocolate Chip Cookie</a:t>
                      </a:r>
                      <a:endParaRPr lang="en-GB" sz="1400" b="0" baseline="0" dirty="0"/>
                    </a:p>
                    <a:p>
                      <a:pPr algn="ctr"/>
                      <a:r>
                        <a:rPr lang="en-GB" sz="1400" b="0" dirty="0"/>
                        <a:t>Or </a:t>
                      </a:r>
                    </a:p>
                    <a:p>
                      <a:pPr algn="ctr"/>
                      <a:r>
                        <a:rPr lang="en-GB" sz="1400" b="0" dirty="0"/>
                        <a:t>Fresh Fruit </a:t>
                      </a:r>
                    </a:p>
                    <a:p>
                      <a:pPr algn="ctr"/>
                      <a:endParaRPr lang="en-GB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/>
                        <a:t>Choc Ice</a:t>
                      </a:r>
                    </a:p>
                    <a:p>
                      <a:pPr algn="ctr"/>
                      <a:r>
                        <a:rPr lang="en-GB" sz="1400" b="0" dirty="0"/>
                        <a:t>Or</a:t>
                      </a:r>
                      <a:r>
                        <a:rPr lang="en-GB" sz="1400" b="0" baseline="0" dirty="0"/>
                        <a:t> </a:t>
                      </a:r>
                    </a:p>
                    <a:p>
                      <a:pPr algn="ctr"/>
                      <a:r>
                        <a:rPr lang="en-GB" sz="1400" b="0" baseline="0" dirty="0"/>
                        <a:t>Fresh Fruit</a:t>
                      </a:r>
                      <a:endParaRPr lang="en-GB" sz="1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7049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228600"/>
            <a:ext cx="7772400" cy="609599"/>
          </a:xfrm>
        </p:spPr>
        <p:txBody>
          <a:bodyPr>
            <a:noAutofit/>
          </a:bodyPr>
          <a:lstStyle/>
          <a:p>
            <a:pPr algn="ctr"/>
            <a:r>
              <a:rPr lang="en-GB" sz="4000" b="1" dirty="0"/>
              <a:t>THE DINER @ John mason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5867400"/>
            <a:ext cx="7239000" cy="838200"/>
          </a:xfrm>
        </p:spPr>
        <p:txBody>
          <a:bodyPr>
            <a:normAutofit/>
          </a:bodyPr>
          <a:lstStyle/>
          <a:p>
            <a:endParaRPr lang="en-GB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761359"/>
              </p:ext>
            </p:extLst>
          </p:nvPr>
        </p:nvGraphicFramePr>
        <p:xfrm>
          <a:off x="457200" y="702579"/>
          <a:ext cx="8153400" cy="560696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569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98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98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8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89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589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56425">
                <a:tc>
                  <a:txBody>
                    <a:bodyPr/>
                    <a:lstStyle/>
                    <a:p>
                      <a:r>
                        <a:rPr lang="en-GB" sz="1400"/>
                        <a:t> WEEK</a:t>
                      </a:r>
                      <a:r>
                        <a:rPr lang="en-GB" sz="1400" baseline="0"/>
                        <a:t> 2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/>
                        <a:t>MEAT FREE MONDAY</a:t>
                      </a:r>
                    </a:p>
                    <a:p>
                      <a:pPr algn="ctr"/>
                      <a:r>
                        <a:rPr lang="en-GB" sz="1400"/>
                        <a:t> 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/>
                        <a:t>TUESDAY</a:t>
                      </a:r>
                    </a:p>
                    <a:p>
                      <a:pPr algn="ctr"/>
                      <a:r>
                        <a:rPr lang="en-GB" sz="1400"/>
                        <a:t> </a:t>
                      </a:r>
                      <a:endParaRPr lang="en-GB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/>
                        <a:t>WEDNESDAY</a:t>
                      </a:r>
                      <a:r>
                        <a:rPr lang="en-GB" sz="1400" baseline="0"/>
                        <a:t>  </a:t>
                      </a:r>
                      <a:endParaRPr lang="en-GB" sz="140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/>
                        <a:t>THURSDAY</a:t>
                      </a:r>
                    </a:p>
                    <a:p>
                      <a:pPr algn="ctr"/>
                      <a:r>
                        <a:rPr lang="en-GB" sz="1400"/>
                        <a:t> 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/>
                        <a:t>FRIDAY</a:t>
                      </a:r>
                    </a:p>
                    <a:p>
                      <a:pPr algn="ctr"/>
                      <a:endParaRPr lang="en-GB" sz="1400"/>
                    </a:p>
                    <a:p>
                      <a:pPr algn="ctr"/>
                      <a:r>
                        <a:rPr lang="en-GB" sz="1100"/>
                        <a:t> </a:t>
                      </a:r>
                    </a:p>
                    <a:p>
                      <a:pPr algn="ctr"/>
                      <a:r>
                        <a:rPr lang="en-GB" sz="1400"/>
                        <a:t> 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02659">
                <a:tc>
                  <a:txBody>
                    <a:bodyPr/>
                    <a:lstStyle/>
                    <a:p>
                      <a:pPr algn="ctr"/>
                      <a:r>
                        <a:rPr lang="en-GB" sz="1200"/>
                        <a:t>MAIN</a:t>
                      </a:r>
                    </a:p>
                    <a:p>
                      <a:pPr algn="ctr"/>
                      <a:r>
                        <a:rPr lang="en-GB" sz="1200"/>
                        <a:t>COURSE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Mild Creamy Pepper and Mushroom Curry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With Poppadom's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/>
                        <a:t>Crispy Chicken Burger served with Wedges and Slaw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/>
                        <a:t>Roast</a:t>
                      </a:r>
                      <a:r>
                        <a:rPr lang="en-GB" sz="1400" b="0" baseline="0"/>
                        <a:t> Chicken with Yorkshire Pudding</a:t>
                      </a:r>
                      <a:endParaRPr lang="en-GB" sz="1400" b="0"/>
                    </a:p>
                    <a:p>
                      <a:pPr algn="ctr"/>
                      <a:endParaRPr lang="en-GB" sz="14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Mild Chilli with Rice &amp; Nachos and Cheese</a:t>
                      </a:r>
                    </a:p>
                    <a:p>
                      <a:pPr algn="ctr"/>
                      <a:endParaRPr lang="en-GB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/>
                        <a:t>Golden Crispy Chicken Nuggets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06411">
                <a:tc>
                  <a:txBody>
                    <a:bodyPr/>
                    <a:lstStyle/>
                    <a:p>
                      <a:pPr algn="ctr"/>
                      <a:r>
                        <a:rPr lang="en-GB" sz="1200"/>
                        <a:t>VEGETARIAN DISH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Margaritta Pizza with Herby Potato Wedges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Mild Vegetable Chilli with Nachos and Cheese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/>
                        <a:t>Roasted Quorn Fillet</a:t>
                      </a:r>
                      <a:endParaRPr lang="en-GB" sz="1400" b="1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/>
                    </a:p>
                    <a:p>
                      <a:pPr algn="ctr"/>
                      <a:r>
                        <a:rPr lang="en-GB" sz="1400" b="0" baseline="0"/>
                        <a:t> </a:t>
                      </a:r>
                      <a:endParaRPr lang="en-GB" sz="1400" b="0"/>
                    </a:p>
                    <a:p>
                      <a:pPr algn="ctr"/>
                      <a:endParaRPr lang="en-GB" sz="14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Cheese and Tomato Pasta Bake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/>
                        <a:t>Jacket Potato</a:t>
                      </a:r>
                      <a:r>
                        <a:rPr lang="en-GB" sz="1400" baseline="0"/>
                        <a:t> served with Cheese &amp; Beans</a:t>
                      </a:r>
                      <a:endParaRPr lang="en-GB" sz="14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44431">
                <a:tc>
                  <a:txBody>
                    <a:bodyPr/>
                    <a:lstStyle/>
                    <a:p>
                      <a:pPr algn="ctr"/>
                      <a:r>
                        <a:rPr lang="en-GB" sz="1200"/>
                        <a:t>POTATO</a:t>
                      </a:r>
                      <a:r>
                        <a:rPr lang="en-GB" sz="1200" baseline="0"/>
                        <a:t> &amp; VEGETABLES</a:t>
                      </a:r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/>
                        <a:t>A</a:t>
                      </a:r>
                      <a:r>
                        <a:rPr lang="en-GB" sz="1400" b="0" baseline="0"/>
                        <a:t> Selection of Seasonal Vegetables and Potato</a:t>
                      </a:r>
                      <a:endParaRPr lang="en-GB" sz="14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/>
                        <a:t>A</a:t>
                      </a:r>
                      <a:r>
                        <a:rPr lang="en-GB" sz="1400" b="0" baseline="0"/>
                        <a:t> Selection of Seasonal Vegetables and Potato</a:t>
                      </a:r>
                      <a:endParaRPr lang="en-GB" sz="14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/>
                        <a:t>A</a:t>
                      </a:r>
                      <a:r>
                        <a:rPr lang="en-GB" sz="1400" b="0" baseline="0"/>
                        <a:t> Selection of Seasonal Vegetables and Potato</a:t>
                      </a:r>
                      <a:endParaRPr lang="en-GB" sz="14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/>
                        <a:t>A</a:t>
                      </a:r>
                      <a:r>
                        <a:rPr lang="en-GB" sz="1400" b="0" baseline="0"/>
                        <a:t> Selection of Seasonal Vegetables and Potato</a:t>
                      </a:r>
                      <a:endParaRPr lang="en-GB" sz="14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/>
                        <a:t>A</a:t>
                      </a:r>
                      <a:r>
                        <a:rPr lang="en-GB" sz="1400" b="0" baseline="0"/>
                        <a:t> Selection of Seasonal Vegetables and Potato</a:t>
                      </a:r>
                      <a:endParaRPr lang="en-GB" sz="1400" b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89119">
                <a:tc>
                  <a:txBody>
                    <a:bodyPr/>
                    <a:lstStyle/>
                    <a:p>
                      <a:pPr algn="ctr"/>
                      <a:r>
                        <a:rPr lang="en-GB" sz="1200"/>
                        <a:t>DESSERT</a:t>
                      </a:r>
                    </a:p>
                    <a:p>
                      <a:pPr algn="ctr"/>
                      <a:r>
                        <a:rPr lang="en-GB" sz="1200"/>
                        <a:t>OR</a:t>
                      </a:r>
                    </a:p>
                    <a:p>
                      <a:pPr algn="ctr"/>
                      <a:r>
                        <a:rPr lang="en-GB" sz="1200" baseline="0"/>
                        <a:t> FRESH FRUIT</a:t>
                      </a:r>
                    </a:p>
                    <a:p>
                      <a:pPr algn="ctr"/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Fruit Flavoured Jelly </a:t>
                      </a:r>
                    </a:p>
                    <a:p>
                      <a:pPr algn="ctr"/>
                      <a:r>
                        <a:rPr lang="en-GB" sz="1400" b="0" dirty="0"/>
                        <a:t> </a:t>
                      </a:r>
                      <a:r>
                        <a:rPr lang="en-GB" sz="1400" b="0" baseline="0" dirty="0"/>
                        <a:t>or</a:t>
                      </a:r>
                    </a:p>
                    <a:p>
                      <a:pPr algn="ctr"/>
                      <a:r>
                        <a:rPr lang="en-GB" sz="1400" b="0" baseline="0" dirty="0"/>
                        <a:t>Fresh Fruit</a:t>
                      </a:r>
                    </a:p>
                    <a:p>
                      <a:pPr algn="ctr"/>
                      <a:r>
                        <a:rPr lang="en-GB" sz="1400" b="0" baseline="0" dirty="0"/>
                        <a:t> </a:t>
                      </a:r>
                      <a:endParaRPr lang="en-GB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/>
                        <a:t> Iced Topped Shortbread</a:t>
                      </a:r>
                    </a:p>
                    <a:p>
                      <a:pPr algn="ctr"/>
                      <a:r>
                        <a:rPr lang="en-GB" sz="1400" b="0" dirty="0"/>
                        <a:t>Or</a:t>
                      </a:r>
                    </a:p>
                    <a:p>
                      <a:pPr algn="ctr"/>
                      <a:r>
                        <a:rPr lang="en-GB" sz="1400" b="0" dirty="0"/>
                        <a:t>Fresh Fruit</a:t>
                      </a:r>
                    </a:p>
                    <a:p>
                      <a:pPr algn="ctr"/>
                      <a:r>
                        <a:rPr lang="en-GB" sz="1400" b="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/>
                        <a:t>Chocolate Brownie </a:t>
                      </a:r>
                      <a:endParaRPr lang="en-GB" sz="1400" b="0" baseline="0" dirty="0"/>
                    </a:p>
                    <a:p>
                      <a:pPr algn="ctr"/>
                      <a:r>
                        <a:rPr lang="en-GB" sz="1400" b="0" baseline="0" dirty="0"/>
                        <a:t>Or </a:t>
                      </a:r>
                    </a:p>
                    <a:p>
                      <a:pPr algn="ctr"/>
                      <a:r>
                        <a:rPr lang="en-GB" sz="1400" b="0" baseline="0" dirty="0"/>
                        <a:t>Fresh Fruit</a:t>
                      </a:r>
                    </a:p>
                    <a:p>
                      <a:pPr algn="ctr"/>
                      <a:r>
                        <a:rPr lang="en-GB" sz="1400" b="0" baseline="0" dirty="0"/>
                        <a:t> </a:t>
                      </a:r>
                      <a:endParaRPr lang="en-GB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Cherry Flapjack  </a:t>
                      </a:r>
                    </a:p>
                    <a:p>
                      <a:pPr algn="ctr"/>
                      <a:r>
                        <a:rPr lang="en-GB" sz="1400" b="0" dirty="0"/>
                        <a:t>Or </a:t>
                      </a:r>
                    </a:p>
                    <a:p>
                      <a:pPr algn="ctr"/>
                      <a:r>
                        <a:rPr lang="en-GB" sz="1400" b="0" dirty="0"/>
                        <a:t>Fresh Fruit</a:t>
                      </a:r>
                    </a:p>
                    <a:p>
                      <a:pPr algn="ctr"/>
                      <a:r>
                        <a:rPr lang="en-GB" sz="1400" b="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/>
                        <a:t>Choc Ice</a:t>
                      </a:r>
                    </a:p>
                    <a:p>
                      <a:pPr algn="ctr"/>
                      <a:r>
                        <a:rPr lang="en-GB" sz="1400" b="0" dirty="0"/>
                        <a:t> Or</a:t>
                      </a:r>
                      <a:r>
                        <a:rPr lang="en-GB" sz="1400" b="0" baseline="0" dirty="0"/>
                        <a:t> </a:t>
                      </a:r>
                    </a:p>
                    <a:p>
                      <a:pPr algn="ctr"/>
                      <a:r>
                        <a:rPr lang="en-GB" sz="1400" b="0" baseline="0" dirty="0"/>
                        <a:t>Fresh Fruit</a:t>
                      </a:r>
                    </a:p>
                    <a:p>
                      <a:pPr algn="ctr"/>
                      <a:r>
                        <a:rPr lang="en-GB" sz="1400" b="0" baseline="0" dirty="0"/>
                        <a:t> </a:t>
                      </a:r>
                      <a:endParaRPr lang="en-GB" sz="1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8333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228600"/>
            <a:ext cx="7772400" cy="609599"/>
          </a:xfrm>
        </p:spPr>
        <p:txBody>
          <a:bodyPr>
            <a:noAutofit/>
          </a:bodyPr>
          <a:lstStyle/>
          <a:p>
            <a:pPr algn="ctr"/>
            <a:r>
              <a:rPr lang="en-GB" sz="4000" b="1" dirty="0"/>
              <a:t>THE DINER @ </a:t>
            </a:r>
            <a:r>
              <a:rPr lang="en-GB" sz="4000" b="1"/>
              <a:t>john mason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5867400"/>
            <a:ext cx="7239000" cy="838200"/>
          </a:xfrm>
        </p:spPr>
        <p:txBody>
          <a:bodyPr>
            <a:normAutofit/>
          </a:bodyPr>
          <a:lstStyle/>
          <a:p>
            <a:endParaRPr lang="en-GB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1627340"/>
              </p:ext>
            </p:extLst>
          </p:nvPr>
        </p:nvGraphicFramePr>
        <p:xfrm>
          <a:off x="457200" y="762001"/>
          <a:ext cx="8229600" cy="56876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10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69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82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49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42583">
                <a:tc>
                  <a:txBody>
                    <a:bodyPr/>
                    <a:lstStyle/>
                    <a:p>
                      <a:r>
                        <a:rPr lang="en-GB" sz="1400"/>
                        <a:t>WEEK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/>
                        <a:t>MEAT</a:t>
                      </a:r>
                      <a:r>
                        <a:rPr lang="en-GB" sz="1400" baseline="0"/>
                        <a:t> FREE </a:t>
                      </a:r>
                      <a:r>
                        <a:rPr lang="en-GB" sz="1400"/>
                        <a:t>MONDAY</a:t>
                      </a:r>
                    </a:p>
                    <a:p>
                      <a:pPr algn="ctr"/>
                      <a:r>
                        <a:rPr lang="en-GB" sz="140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/>
                        <a:t>TUESDAY</a:t>
                      </a:r>
                    </a:p>
                    <a:p>
                      <a:pPr algn="ctr"/>
                      <a:r>
                        <a:rPr lang="en-GB" sz="1400"/>
                        <a:t> </a:t>
                      </a:r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/>
                        <a:t>WEDNESDAY</a:t>
                      </a:r>
                      <a:r>
                        <a:rPr lang="en-GB" sz="1400" baseline="0"/>
                        <a:t>  </a:t>
                      </a:r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/>
                        <a:t>THURSDAY</a:t>
                      </a:r>
                    </a:p>
                    <a:p>
                      <a:pPr algn="ctr"/>
                      <a:r>
                        <a:rPr lang="en-GB" sz="140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/>
                        <a:t>FRIDAY</a:t>
                      </a:r>
                    </a:p>
                    <a:p>
                      <a:pPr algn="ctr"/>
                      <a:r>
                        <a:rPr lang="en-GB" sz="140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4124">
                <a:tc>
                  <a:txBody>
                    <a:bodyPr/>
                    <a:lstStyle/>
                    <a:p>
                      <a:pPr algn="ctr"/>
                      <a:r>
                        <a:rPr lang="en-GB" sz="1200"/>
                        <a:t>MAIN</a:t>
                      </a:r>
                    </a:p>
                    <a:p>
                      <a:pPr algn="ctr"/>
                      <a:r>
                        <a:rPr lang="en-GB" sz="1200"/>
                        <a:t>COURSE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/>
                        <a:t>Cheese and Tomato Pasta Bake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Creamy Chicken Korma with Rice &amp; Naan Bread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/>
                        <a:t>Roast</a:t>
                      </a:r>
                      <a:r>
                        <a:rPr lang="en-GB" sz="1400" b="0" baseline="0"/>
                        <a:t> Chicken with Yorkshire Pudding</a:t>
                      </a:r>
                      <a:endParaRPr lang="en-GB" sz="1400" b="0"/>
                    </a:p>
                    <a:p>
                      <a:pPr algn="ctr"/>
                      <a:endParaRPr lang="en-GB" sz="14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Beef Enchiladas with Potato Wedges</a:t>
                      </a:r>
                    </a:p>
                    <a:p>
                      <a:pPr algn="ctr"/>
                      <a:endParaRPr lang="en-GB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Crispy Battered Fish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1507">
                <a:tc>
                  <a:txBody>
                    <a:bodyPr/>
                    <a:lstStyle/>
                    <a:p>
                      <a:pPr algn="ctr"/>
                      <a:r>
                        <a:rPr lang="en-GB" sz="1200"/>
                        <a:t>VEGETARIAN DISH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Vegetable Hoi Sin Egg Noodles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/>
                        <a:t>Vegan Sausage Roll with Parmenter Potatoes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/>
                        <a:t>Roasted Quorn Fillet</a:t>
                      </a:r>
                      <a:endParaRPr lang="en-GB" sz="1400" b="1"/>
                    </a:p>
                    <a:p>
                      <a:pPr algn="ctr"/>
                      <a:endParaRPr lang="en-GB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Creamy Cauliflower Cheese with Garlic Bread</a:t>
                      </a:r>
                    </a:p>
                    <a:p>
                      <a:pPr algn="ctr"/>
                      <a:endParaRPr lang="en-GB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/>
                        <a:t>Jacket Potato</a:t>
                      </a:r>
                      <a:r>
                        <a:rPr lang="en-GB" sz="1400" baseline="0"/>
                        <a:t> served with Cheese &amp; Beans</a:t>
                      </a:r>
                      <a:endParaRPr lang="en-GB" sz="14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64296">
                <a:tc>
                  <a:txBody>
                    <a:bodyPr/>
                    <a:lstStyle/>
                    <a:p>
                      <a:pPr algn="ctr"/>
                      <a:r>
                        <a:rPr lang="en-GB" sz="1200"/>
                        <a:t>POTATO</a:t>
                      </a:r>
                      <a:r>
                        <a:rPr lang="en-GB" sz="1200" baseline="0"/>
                        <a:t> &amp; VEGETABLES</a:t>
                      </a:r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/>
                        <a:t>A</a:t>
                      </a:r>
                      <a:r>
                        <a:rPr lang="en-GB" sz="1400" baseline="0"/>
                        <a:t> Selection of Seasonal Vegetables and Potato</a:t>
                      </a:r>
                      <a:endParaRPr lang="en-GB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/>
                        <a:t>A</a:t>
                      </a:r>
                      <a:r>
                        <a:rPr lang="en-GB" sz="1400" baseline="0"/>
                        <a:t> Selection of Seasonal Vegetables and Potato</a:t>
                      </a:r>
                      <a:endParaRPr lang="en-GB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/>
                        <a:t>A</a:t>
                      </a:r>
                      <a:r>
                        <a:rPr lang="en-GB" sz="1400" baseline="0"/>
                        <a:t> Selection of Seasonal Vegetables and Potato</a:t>
                      </a:r>
                      <a:endParaRPr lang="en-GB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/>
                        <a:t>A</a:t>
                      </a:r>
                      <a:r>
                        <a:rPr lang="en-GB" sz="1400" baseline="0"/>
                        <a:t> Selection of Seasonal Vegetables and Potato</a:t>
                      </a:r>
                      <a:endParaRPr lang="en-GB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/>
                        <a:t>A</a:t>
                      </a:r>
                      <a:r>
                        <a:rPr lang="en-GB" sz="1400" baseline="0"/>
                        <a:t> Selection of Seasonal Vegetables and Potato</a:t>
                      </a:r>
                      <a:endParaRPr lang="en-GB" sz="14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77647">
                <a:tc>
                  <a:txBody>
                    <a:bodyPr/>
                    <a:lstStyle/>
                    <a:p>
                      <a:pPr algn="ctr"/>
                      <a:endParaRPr lang="en-GB" sz="1200"/>
                    </a:p>
                    <a:p>
                      <a:pPr algn="ctr"/>
                      <a:r>
                        <a:rPr lang="en-GB" sz="1200"/>
                        <a:t>DESSERT</a:t>
                      </a:r>
                    </a:p>
                    <a:p>
                      <a:pPr algn="ctr"/>
                      <a:r>
                        <a:rPr lang="en-GB" sz="1200"/>
                        <a:t>OR</a:t>
                      </a:r>
                    </a:p>
                    <a:p>
                      <a:pPr algn="ctr"/>
                      <a:r>
                        <a:rPr lang="en-GB" sz="1200" baseline="0"/>
                        <a:t> FRESH FRUIT</a:t>
                      </a:r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Original Flapjack </a:t>
                      </a:r>
                    </a:p>
                    <a:p>
                      <a:pPr algn="ctr"/>
                      <a:r>
                        <a:rPr lang="en-GB" sz="1400" dirty="0"/>
                        <a:t>Or</a:t>
                      </a:r>
                      <a:r>
                        <a:rPr lang="en-GB" sz="1400" baseline="0" dirty="0"/>
                        <a:t> </a:t>
                      </a:r>
                    </a:p>
                    <a:p>
                      <a:pPr algn="ctr"/>
                      <a:r>
                        <a:rPr lang="en-GB" sz="1400" baseline="0" dirty="0"/>
                        <a:t>Fresh Fruit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Lemon Shortbread </a:t>
                      </a:r>
                    </a:p>
                    <a:p>
                      <a:pPr algn="ctr"/>
                      <a:r>
                        <a:rPr lang="en-GB" sz="1400" dirty="0"/>
                        <a:t>Or</a:t>
                      </a:r>
                    </a:p>
                    <a:p>
                      <a:pPr algn="ctr"/>
                      <a:r>
                        <a:rPr lang="en-GB" sz="1400" dirty="0"/>
                        <a:t>Fresh Fruit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baseline="0" dirty="0"/>
                        <a:t>Iced Sprinkle Cake </a:t>
                      </a:r>
                      <a:endParaRPr lang="en-GB" sz="1400" b="0" dirty="0"/>
                    </a:p>
                    <a:p>
                      <a:pPr algn="ctr"/>
                      <a:r>
                        <a:rPr lang="en-GB" sz="1400" dirty="0"/>
                        <a:t>Or</a:t>
                      </a:r>
                    </a:p>
                    <a:p>
                      <a:pPr algn="ctr"/>
                      <a:r>
                        <a:rPr lang="en-GB" sz="1400" dirty="0"/>
                        <a:t>Fresh Fruit</a:t>
                      </a:r>
                      <a:endParaRPr lang="en-GB" sz="1400" b="1" dirty="0"/>
                    </a:p>
                    <a:p>
                      <a:pPr algn="ctr"/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Caramel and White Chocolate Krispie Cake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 Or</a:t>
                      </a:r>
                    </a:p>
                    <a:p>
                      <a:pPr algn="ctr"/>
                      <a:r>
                        <a:rPr lang="en-GB" sz="1400" dirty="0"/>
                        <a:t>Fresh Fruit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Choc Ice</a:t>
                      </a:r>
                    </a:p>
                    <a:p>
                      <a:pPr algn="ctr"/>
                      <a:r>
                        <a:rPr lang="en-GB" sz="1400" dirty="0"/>
                        <a:t>Or</a:t>
                      </a:r>
                      <a:r>
                        <a:rPr lang="en-GB" sz="1400" baseline="0" dirty="0"/>
                        <a:t> </a:t>
                      </a:r>
                    </a:p>
                    <a:p>
                      <a:pPr algn="ctr"/>
                      <a:r>
                        <a:rPr lang="en-GB" sz="1400" baseline="0" dirty="0"/>
                        <a:t>Fresh Fruit</a:t>
                      </a:r>
                      <a:endParaRPr lang="en-GB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9217763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478491BE617C46935F4D11E3282123" ma:contentTypeVersion="13" ma:contentTypeDescription="Create a new document." ma:contentTypeScope="" ma:versionID="0353612a7c9d861b91f0069e88eb21d7">
  <xsd:schema xmlns:xsd="http://www.w3.org/2001/XMLSchema" xmlns:xs="http://www.w3.org/2001/XMLSchema" xmlns:p="http://schemas.microsoft.com/office/2006/metadata/properties" xmlns:ns2="818d48e9-2db3-41f8-b8f1-55331a62b2c0" xmlns:ns3="6622fbff-9eb5-419a-9d6f-2a5d9dca5b67" targetNamespace="http://schemas.microsoft.com/office/2006/metadata/properties" ma:root="true" ma:fieldsID="078284395d883d9a01d9b737972a8fed" ns2:_="" ns3:_="">
    <xsd:import namespace="818d48e9-2db3-41f8-b8f1-55331a62b2c0"/>
    <xsd:import namespace="6622fbff-9eb5-419a-9d6f-2a5d9dca5b6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lcf76f155ced4ddcb4097134ff3c332f" minOccurs="0"/>
                <xsd:element ref="ns2:TaxCatchAll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8d48e9-2db3-41f8-b8f1-55331a62b2c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901056d8-c332-46f4-82d1-22d09075e4c0}" ma:internalName="TaxCatchAll" ma:showField="CatchAllData" ma:web="818d48e9-2db3-41f8-b8f1-55331a62b2c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22fbff-9eb5-419a-9d6f-2a5d9dca5b6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eabe8a87-5364-41bf-ad04-00ba232d6ed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18d48e9-2db3-41f8-b8f1-55331a62b2c0" xsi:nil="true"/>
    <lcf76f155ced4ddcb4097134ff3c332f xmlns="6622fbff-9eb5-419a-9d6f-2a5d9dca5b6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17EBDAC-0752-4560-BACA-E30F96A72FD5}"/>
</file>

<file path=customXml/itemProps2.xml><?xml version="1.0" encoding="utf-8"?>
<ds:datastoreItem xmlns:ds="http://schemas.openxmlformats.org/officeDocument/2006/customXml" ds:itemID="{24946D57-E2FD-4613-8ED9-6A206F71ACEB}"/>
</file>

<file path=customXml/itemProps3.xml><?xml version="1.0" encoding="utf-8"?>
<ds:datastoreItem xmlns:ds="http://schemas.openxmlformats.org/officeDocument/2006/customXml" ds:itemID="{7174BEF5-62EF-4142-A287-9470EEEBA4A1}"/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3171</TotalTime>
  <Words>466</Words>
  <Application>Microsoft Office PowerPoint</Application>
  <PresentationFormat>On-screen Show (4:3)</PresentationFormat>
  <Paragraphs>162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Tw Cen MT</vt:lpstr>
      <vt:lpstr>Droplet</vt:lpstr>
      <vt:lpstr>THE DINER @ JOHN MASON</vt:lpstr>
      <vt:lpstr>THE DINER @ John mason</vt:lpstr>
      <vt:lpstr>THE DINER @ john mason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DINER @ DUNMORE SCHOOL</dc:title>
  <dc:creator>SercombeJ</dc:creator>
  <cp:lastModifiedBy>Lucie Cotmore-Brown</cp:lastModifiedBy>
  <cp:revision>2</cp:revision>
  <cp:lastPrinted>2020-02-04T10:23:17Z</cp:lastPrinted>
  <dcterms:created xsi:type="dcterms:W3CDTF">2006-08-16T00:00:00Z</dcterms:created>
  <dcterms:modified xsi:type="dcterms:W3CDTF">2025-03-31T10:05:52Z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0x01010081478491BE617C46935F4D11E3282123</vt:lpwstr>
  </property>
</Properties>
</file>