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9D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D5944D-11A7-4243-9313-EC5FC6884E09}" v="11" dt="2025-02-03T14:26:09.7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6" autoAdjust="0"/>
    <p:restoredTop sz="94660"/>
  </p:normalViewPr>
  <p:slideViewPr>
    <p:cSldViewPr snapToGrid="0" showGuides="1">
      <p:cViewPr varScale="1">
        <p:scale>
          <a:sx n="101" d="100"/>
          <a:sy n="101" d="100"/>
        </p:scale>
        <p:origin x="72" y="312"/>
      </p:cViewPr>
      <p:guideLst>
        <p:guide orient="horz" pos="218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e Cotmore-Brown" userId="081adf69-9bb0-4eae-8170-7d95a4112c66" providerId="ADAL" clId="{96D5944D-11A7-4243-9313-EC5FC6884E09}"/>
    <pc:docChg chg="undo custSel modSld">
      <pc:chgData name="Lucie Cotmore-Brown" userId="081adf69-9bb0-4eae-8170-7d95a4112c66" providerId="ADAL" clId="{96D5944D-11A7-4243-9313-EC5FC6884E09}" dt="2025-02-03T14:26:27.900" v="39" actId="1076"/>
      <pc:docMkLst>
        <pc:docMk/>
      </pc:docMkLst>
      <pc:sldChg chg="addSp delSp modSp mod">
        <pc:chgData name="Lucie Cotmore-Brown" userId="081adf69-9bb0-4eae-8170-7d95a4112c66" providerId="ADAL" clId="{96D5944D-11A7-4243-9313-EC5FC6884E09}" dt="2025-02-03T14:26:27.900" v="39" actId="1076"/>
        <pc:sldMkLst>
          <pc:docMk/>
          <pc:sldMk cId="2370063572" sldId="257"/>
        </pc:sldMkLst>
        <pc:grpChg chg="mod">
          <ac:chgData name="Lucie Cotmore-Brown" userId="081adf69-9bb0-4eae-8170-7d95a4112c66" providerId="ADAL" clId="{96D5944D-11A7-4243-9313-EC5FC6884E09}" dt="2025-02-03T14:19:53.248" v="11"/>
          <ac:grpSpMkLst>
            <pc:docMk/>
            <pc:sldMk cId="2370063572" sldId="257"/>
            <ac:grpSpMk id="24" creationId="{A84C6AC2-E9A1-7104-23C6-644F6EA2A41C}"/>
          </ac:grpSpMkLst>
        </pc:grpChg>
        <pc:grpChg chg="mod">
          <ac:chgData name="Lucie Cotmore-Brown" userId="081adf69-9bb0-4eae-8170-7d95a4112c66" providerId="ADAL" clId="{96D5944D-11A7-4243-9313-EC5FC6884E09}" dt="2025-02-03T14:20:08.346" v="22"/>
          <ac:grpSpMkLst>
            <pc:docMk/>
            <pc:sldMk cId="2370063572" sldId="257"/>
            <ac:grpSpMk id="2065" creationId="{2330AAF7-EBB6-F52E-61BA-DDB49FA4604E}"/>
          </ac:grpSpMkLst>
        </pc:grpChg>
        <pc:grpChg chg="mod">
          <ac:chgData name="Lucie Cotmore-Brown" userId="081adf69-9bb0-4eae-8170-7d95a4112c66" providerId="ADAL" clId="{96D5944D-11A7-4243-9313-EC5FC6884E09}" dt="2025-02-03T14:21:01.163" v="25"/>
          <ac:grpSpMkLst>
            <pc:docMk/>
            <pc:sldMk cId="2370063572" sldId="257"/>
            <ac:grpSpMk id="2068" creationId="{F7E553FF-E914-634A-1B04-52838E64AF2E}"/>
          </ac:grpSpMkLst>
        </pc:grpChg>
        <pc:picChg chg="add del mod">
          <ac:chgData name="Lucie Cotmore-Brown" userId="081adf69-9bb0-4eae-8170-7d95a4112c66" providerId="ADAL" clId="{96D5944D-11A7-4243-9313-EC5FC6884E09}" dt="2025-02-03T14:25:43.677" v="29" actId="478"/>
          <ac:picMkLst>
            <pc:docMk/>
            <pc:sldMk cId="2370063572" sldId="257"/>
            <ac:picMk id="2069" creationId="{FF437DB8-D048-8DF1-D0A4-E055F343A4AB}"/>
          </ac:picMkLst>
        </pc:picChg>
        <pc:picChg chg="add mod">
          <ac:chgData name="Lucie Cotmore-Brown" userId="081adf69-9bb0-4eae-8170-7d95a4112c66" providerId="ADAL" clId="{96D5944D-11A7-4243-9313-EC5FC6884E09}" dt="2025-02-03T14:26:27.900" v="39" actId="1076"/>
          <ac:picMkLst>
            <pc:docMk/>
            <pc:sldMk cId="2370063572" sldId="257"/>
            <ac:picMk id="2071" creationId="{1CB621EC-B8A0-027D-5A1C-1D6B29FBBA21}"/>
          </ac:picMkLst>
        </pc:picChg>
        <pc:picChg chg="add mod">
          <ac:chgData name="Lucie Cotmore-Brown" userId="081adf69-9bb0-4eae-8170-7d95a4112c66" providerId="ADAL" clId="{96D5944D-11A7-4243-9313-EC5FC6884E09}" dt="2025-02-03T14:26:12.747" v="38" actId="1076"/>
          <ac:picMkLst>
            <pc:docMk/>
            <pc:sldMk cId="2370063572" sldId="257"/>
            <ac:picMk id="2072" creationId="{7C2D8DD5-3A4E-7C53-5C8A-F202C09B11F2}"/>
          </ac:picMkLst>
        </pc:picChg>
        <pc:inkChg chg="add">
          <ac:chgData name="Lucie Cotmore-Brown" userId="081adf69-9bb0-4eae-8170-7d95a4112c66" providerId="ADAL" clId="{96D5944D-11A7-4243-9313-EC5FC6884E09}" dt="2025-02-03T14:19:24.479" v="0" actId="9405"/>
          <ac:inkMkLst>
            <pc:docMk/>
            <pc:sldMk cId="2370063572" sldId="257"/>
            <ac:inkMk id="2" creationId="{2F5DE9BD-8D33-A3A6-724F-3A198C58738F}"/>
          </ac:inkMkLst>
        </pc:inkChg>
        <pc:inkChg chg="add del">
          <ac:chgData name="Lucie Cotmore-Brown" userId="081adf69-9bb0-4eae-8170-7d95a4112c66" providerId="ADAL" clId="{96D5944D-11A7-4243-9313-EC5FC6884E09}" dt="2025-02-03T14:19:57.111" v="16" actId="9405"/>
          <ac:inkMkLst>
            <pc:docMk/>
            <pc:sldMk cId="2370063572" sldId="257"/>
            <ac:inkMk id="3" creationId="{CC7DAF20-0B72-9C64-01EF-E04910CEEFA2}"/>
          </ac:inkMkLst>
        </pc:inkChg>
        <pc:inkChg chg="add del">
          <ac:chgData name="Lucie Cotmore-Brown" userId="081adf69-9bb0-4eae-8170-7d95a4112c66" providerId="ADAL" clId="{96D5944D-11A7-4243-9313-EC5FC6884E09}" dt="2025-02-03T14:19:55.280" v="15" actId="9405"/>
          <ac:inkMkLst>
            <pc:docMk/>
            <pc:sldMk cId="2370063572" sldId="257"/>
            <ac:inkMk id="7" creationId="{291D9698-12DE-240B-3016-922F85CFBE1B}"/>
          </ac:inkMkLst>
        </pc:inkChg>
        <pc:inkChg chg="add mod">
          <ac:chgData name="Lucie Cotmore-Brown" userId="081adf69-9bb0-4eae-8170-7d95a4112c66" providerId="ADAL" clId="{96D5944D-11A7-4243-9313-EC5FC6884E09}" dt="2025-02-03T14:19:54.071" v="13"/>
          <ac:inkMkLst>
            <pc:docMk/>
            <pc:sldMk cId="2370063572" sldId="257"/>
            <ac:inkMk id="8" creationId="{B28B6E16-C5AD-C3F8-D19E-180CA067133D}"/>
          </ac:inkMkLst>
        </pc:inkChg>
        <pc:inkChg chg="add del mod">
          <ac:chgData name="Lucie Cotmore-Brown" userId="081adf69-9bb0-4eae-8170-7d95a4112c66" providerId="ADAL" clId="{96D5944D-11A7-4243-9313-EC5FC6884E09}" dt="2025-02-03T14:19:53.661" v="12" actId="9405"/>
          <ac:inkMkLst>
            <pc:docMk/>
            <pc:sldMk cId="2370063572" sldId="257"/>
            <ac:inkMk id="15" creationId="{D14F8787-CEB1-1460-DF91-3E2ACAE8D29F}"/>
          </ac:inkMkLst>
        </pc:inkChg>
        <pc:inkChg chg="add del mod">
          <ac:chgData name="Lucie Cotmore-Brown" userId="081adf69-9bb0-4eae-8170-7d95a4112c66" providerId="ADAL" clId="{96D5944D-11A7-4243-9313-EC5FC6884E09}" dt="2025-02-03T14:19:53.248" v="11"/>
          <ac:inkMkLst>
            <pc:docMk/>
            <pc:sldMk cId="2370063572" sldId="257"/>
            <ac:inkMk id="19" creationId="{892A3A30-3F23-ABA3-84E5-ADF638EC0241}"/>
          </ac:inkMkLst>
        </pc:inkChg>
        <pc:inkChg chg="add del">
          <ac:chgData name="Lucie Cotmore-Brown" userId="081adf69-9bb0-4eae-8170-7d95a4112c66" providerId="ADAL" clId="{96D5944D-11A7-4243-9313-EC5FC6884E09}" dt="2025-02-03T14:19:52.497" v="9" actId="9405"/>
          <ac:inkMkLst>
            <pc:docMk/>
            <pc:sldMk cId="2370063572" sldId="257"/>
            <ac:inkMk id="2050" creationId="{760261E6-74C3-DCD2-2C92-EDDAAB392D80}"/>
          </ac:inkMkLst>
        </pc:inkChg>
        <pc:inkChg chg="add mod">
          <ac:chgData name="Lucie Cotmore-Brown" userId="081adf69-9bb0-4eae-8170-7d95a4112c66" providerId="ADAL" clId="{96D5944D-11A7-4243-9313-EC5FC6884E09}" dt="2025-02-03T14:20:08.346" v="22"/>
          <ac:inkMkLst>
            <pc:docMk/>
            <pc:sldMk cId="2370063572" sldId="257"/>
            <ac:inkMk id="2060" creationId="{E75F5057-A3CF-2E94-56A3-75949C5F38AB}"/>
          </ac:inkMkLst>
        </pc:inkChg>
        <pc:inkChg chg="add mod">
          <ac:chgData name="Lucie Cotmore-Brown" userId="081adf69-9bb0-4eae-8170-7d95a4112c66" providerId="ADAL" clId="{96D5944D-11A7-4243-9313-EC5FC6884E09}" dt="2025-02-03T14:20:08.346" v="22"/>
          <ac:inkMkLst>
            <pc:docMk/>
            <pc:sldMk cId="2370063572" sldId="257"/>
            <ac:inkMk id="2061" creationId="{95116374-0863-D981-9588-6CF3A9BCD0B9}"/>
          </ac:inkMkLst>
        </pc:inkChg>
        <pc:inkChg chg="add mod">
          <ac:chgData name="Lucie Cotmore-Brown" userId="081adf69-9bb0-4eae-8170-7d95a4112c66" providerId="ADAL" clId="{96D5944D-11A7-4243-9313-EC5FC6884E09}" dt="2025-02-03T14:20:08.346" v="22"/>
          <ac:inkMkLst>
            <pc:docMk/>
            <pc:sldMk cId="2370063572" sldId="257"/>
            <ac:inkMk id="2062" creationId="{277FB3F4-7E99-4795-4D4B-748EB01DE4DE}"/>
          </ac:inkMkLst>
        </pc:inkChg>
        <pc:inkChg chg="add mod">
          <ac:chgData name="Lucie Cotmore-Brown" userId="081adf69-9bb0-4eae-8170-7d95a4112c66" providerId="ADAL" clId="{96D5944D-11A7-4243-9313-EC5FC6884E09}" dt="2025-02-03T14:20:08.346" v="22"/>
          <ac:inkMkLst>
            <pc:docMk/>
            <pc:sldMk cId="2370063572" sldId="257"/>
            <ac:inkMk id="2063" creationId="{DD4349DA-4247-8C1B-A7E0-1CD7AFDD732C}"/>
          </ac:inkMkLst>
        </pc:inkChg>
        <pc:inkChg chg="add mod">
          <ac:chgData name="Lucie Cotmore-Brown" userId="081adf69-9bb0-4eae-8170-7d95a4112c66" providerId="ADAL" clId="{96D5944D-11A7-4243-9313-EC5FC6884E09}" dt="2025-02-03T14:20:08.346" v="22"/>
          <ac:inkMkLst>
            <pc:docMk/>
            <pc:sldMk cId="2370063572" sldId="257"/>
            <ac:inkMk id="2064" creationId="{15E36A9F-D529-AD25-C422-29F89774904C}"/>
          </ac:inkMkLst>
        </pc:inkChg>
        <pc:inkChg chg="add mod">
          <ac:chgData name="Lucie Cotmore-Brown" userId="081adf69-9bb0-4eae-8170-7d95a4112c66" providerId="ADAL" clId="{96D5944D-11A7-4243-9313-EC5FC6884E09}" dt="2025-02-03T14:21:01.163" v="25"/>
          <ac:inkMkLst>
            <pc:docMk/>
            <pc:sldMk cId="2370063572" sldId="257"/>
            <ac:inkMk id="2066" creationId="{F699A8E6-75ED-47AD-E54A-618E18878A75}"/>
          </ac:inkMkLst>
        </pc:inkChg>
        <pc:inkChg chg="add mod">
          <ac:chgData name="Lucie Cotmore-Brown" userId="081adf69-9bb0-4eae-8170-7d95a4112c66" providerId="ADAL" clId="{96D5944D-11A7-4243-9313-EC5FC6884E09}" dt="2025-02-03T14:21:01.163" v="25"/>
          <ac:inkMkLst>
            <pc:docMk/>
            <pc:sldMk cId="2370063572" sldId="257"/>
            <ac:inkMk id="2067" creationId="{A5CF332B-654C-0DE5-AD29-3F8969BF6C62}"/>
          </ac:inkMkLst>
        </pc:ink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03T14:19:24.469"/>
    </inkml:context>
    <inkml:brush xml:id="br0">
      <inkml:brushProperty name="width" value="0.035" units="cm"/>
      <inkml:brushProperty name="height" value="0.035" units="cm"/>
    </inkml:brush>
  </inkml:definitions>
  <inkml:trace contextRef="#ctx0" brushRef="#br0">683 291 24575,'-4'2'0,"0"-1"0,0 1 0,0 0 0,-1 0 0,2 1 0,-1-1 0,0 1 0,0 0 0,1 0 0,0 0 0,-1 0 0,1 0 0,-3 6 0,-5 2 0,-41 36 0,-103 69 0,48-39 0,46-33 0,30-23 0,-48 43 0,-18 38 0,96-101 0,0-1 0,1 1 0,-1-1 0,1 1 0,-1-1 0,1 1 0,-1-1 0,1 1 0,-1 0 0,1-1 0,-1 1 0,1 0 0,0-1 0,-1 1 0,1 0 0,0 0 0,0-1 0,0 1 0,-1 0 0,1 0 0,0 0 0,0-1 0,0 1 0,0 0 0,0 0 0,1-1 0,-1 1 0,0 0 0,0 0 0,0-1 0,1 1 0,-1 0 0,0 0 0,1-1 0,-1 1 0,0 0 0,2 0 0,0 1 0,1-1 0,0 1 0,-1-1 0,1 0 0,0 0 0,-1 0 0,1 0 0,0-1 0,0 1 0,5-1 0,80 0 0,-86-1 0,72-9 0,0-4 0,-1-3 0,101-37 0,-116 35 0,-1-3 0,18-5 0,-68 25 0,0 0 0,0-1 0,0 0 0,0-1 0,-1 1 0,0-1 0,0 0 0,0-1 0,0 0 0,0 0 0,-1 0 0,0 0 0,0-1 0,-1 0 0,1 0 0,3-8 0,-1 1 0,0 0 0,-1 0 0,-1 0 0,0-1 0,-1 0 0,-1 0 0,3-21 0,-5 33 0,-1 0 0,0 0 0,0 0 0,0 0 0,0 0 0,0 0 0,0 0 0,0 0 0,-1 0 0,1 0 0,-1 0 0,1 1 0,-1-1 0,0 0 0,0 0 0,0 0 0,0 1 0,0-1 0,0 0 0,0 1 0,-1-1 0,1 1 0,-2-2 0,0 1 0,0 1 0,0-1 0,0 1 0,0-1 0,-1 1 0,1 0 0,0 0 0,0 1 0,-1-1 0,1 1 0,-1-1 0,-4 1 0,-4 1 0,-1 0 0,1 1 0,0 0 0,0 1 0,0 0 0,-17 7 0,-5 8 0,1 2 0,0 1 0,2 1 0,0 2 0,-41 41 0,-67 51 0,-95 51 0,248-181 0,-2 0 0,0-1 0,-1-1 0,0 0 0,16-34 0,-12 23 0,-1 1 0,23-42 0,4 2 0,52-65 0,-93 131 0,0-1 0,0 1 0,0 0 0,0-1 0,1 1 0,-1 0 0,0-1 0,0 1 0,1 0 0,-1-1 0,0 1 0,1 0 0,-1 0 0,0-1 0,1 1 0,-1 0 0,0 0 0,1-1 0,-1 1 0,0 0 0,1 0 0,-1 0 0,1 0 0,-1 0 0,0 0 0,1 0 0,-1 0 0,1 0 0,-1 0 0,0 0 0,1 0 0,0 0 0,2 13 0,-8 24 0,-16 38 0,-4-1 0,-63 131 0,81-192 0,-11 30 0,18-42 0,0-1 0,0 0 0,0 1 0,0-1 0,0 0 0,0 1 0,0-1 0,0 0 0,0 1 0,0-1 0,0 0 0,0 1 0,0-1 0,0 0 0,0 0 0,0 1 0,0-1 0,1 0 0,-1 1 0,0-1 0,0 0 0,0 0 0,0 1 0,1-1 0,-1 0 0,0 0 0,0 1 0,1-1 0,-1 0 0,0 0 0,0 0 0,1 0 0,-1 1 0,0-1 0,1 0 0,-1 0 0,0 0 0,1 0 0,25-8 0,-6-4 0,0-1 0,-1 0 0,0-1 0,-1-2 0,0 0 0,23-27 0,-5-2 0,46-73 0,-65 87 0,-18 29 0,-6 7 0,-17 17 0,14-12 0,0-1 0,0-1 0,-15 10 0,24-18 0,0 0 0,0 1 0,1-1 0,-1 0 0,0 0 0,0 0 0,0 0 0,0 0 0,0 0 0,0 0 0,0 0 0,0-1 0,0 1 0,0 0 0,0-1 0,0 1 0,1 0 0,-1-1 0,0 1 0,0-1 0,0 1 0,1-1 0,-1 1 0,0-1 0,0 0 0,1 1 0,-1-1 0,1 0 0,-1 0 0,1 0 0,-2-1 0,-11-32 0,2-14 0,2-1 0,3 0 0,2-1 0,2-74 0,1 18 0,1 104 0,0-1 0,0 1 0,0 0 0,0-1 0,0 1 0,-1-1 0,1 1 0,-1 0 0,0 0 0,1-1 0,-1 1 0,-2-2 0,3 4 0,-1 0 0,1 0 0,-1 0 0,1 0 0,-1 0 0,1 0 0,-1 0 0,1 0 0,-1 0 0,1 1 0,0-1 0,-1 0 0,1 0 0,-1 1 0,1-1 0,-1 0 0,1 1 0,0-1 0,-1 0 0,1 1 0,0-1 0,-1 1 0,1-1 0,0 1 0,0-1 0,-1 0 0,1 1 0,0-1 0,0 1 0,0-1 0,0 1 0,0 0 0,-25 66 0,21-55 0,-21 61 0,-29 141 0,53-209 0,0 8 0,9-15 0,-2 9 0,-1 21 0,-1 0 0,-1 0 0,-1 1 0,-3 44 0,1-14 0,0 173 0,-1-868 0,2 894 0,3-302 0,2 1 0,15-60 0,-8 71 0,-13 31 0,0 1 0,0 0 0,1 0 0,-1-1 0,0 1 0,1 0 0,-1 0 0,0 0 0,0-1 0,1 1 0,-1 0 0,0 0 0,1 0 0,-1 0 0,0-1 0,1 1 0,-1 0 0,0 0 0,1 0 0,-1 0 0,0 0 0,1 0 0,-1 0 0,1 0 0,-1 0 0,0 0 0,1 0 0,-1 0 0,0 1 0,1-1 0,-1 0 0,0 0 0,1 0 0,-1 0 0,0 0 0,0 1 0,1-1 0,-1 0 0,0 0 0,1 1 0,-1-1 0,0 0 0,0 0 0,0 1 0,1-1 0,-1 0 0,0 1 0,0-1 0,0 0 0,0 1 0,1-1 0,-1 0 0,0 1 0,0-1 0,0 0 0,0 1 0,0-1 0,0 1 0,7 23 0,1 28 0,-3 1 0,-2 0 0,-4 55 0,1-76 0,0 1 0,1-33 0,-1-1 0,0 1 0,0 0 0,0 0 0,0 0 0,0 0 0,0-1 0,0 1 0,1 0 0,-1 0 0,0 0 0,0 0 0,0 0 0,0-1 0,1 1 0,-1 0 0,0 0 0,0 0 0,0 0 0,1 0 0,-1 0 0,0 0 0,0 0 0,0 0 0,1 0 0,-1 0 0,0 0 0,0 0 0,0 0 0,1 0 0,-1 0 0,0 0 0,0 0 0,0 0 0,1 0 0,-1 0 0,0 0 0,0 0 0,0 0 0,0 1 0,1-1 0,-1 0 0,0 0 0,0 0 0,0 0 0,0 0 0,1 0 0,-1 1 0,0-1 0,0 0 0,0 0 0,0 0 0,0 1 0,0-1 0,0 0 0,0 0 0,0 0 0,1 1 0,-1-1 0,0 0 0,0 0 0,0 0 0,0 1 0,0-1 0,0 0 0,0 0 0,0 0 0,-1 1 0,13-19 0,-1 0 0,0 0 0,-2-1 0,0 0 0,10-34 0,4-7 0,148-360 0,-147 378 0,-23 41 0,-1 1 0,0 0 0,1-1 0,-1 1 0,0 0 0,1 0 0,-1 0 0,1-1 0,-1 1 0,0 0 0,1 0 0,-1 0 0,1 0 0,-1 0 0,1 0 0,-1 0 0,1 0 0,-1 0 0,1 0 0,-1 0 0,0 0 0,1 0 0,-1 0 0,1 0 0,-1 0 0,1 1 0,-1-1 0,0 0 0,1 0 0,-1 0 0,1 1 0,-1-1 0,0 0 0,1 0 0,-1 1 0,0-1 0,1 0 0,-1 1 0,0-1 0,0 1 0,1-1 0,-1 0 0,0 1 0,0-1 0,0 1 0,1-1 0,-1 1 0,0-1 0,0 0 0,0 1 0,0-1 0,0 1 0,0-1 0,0 1 0,0-1 0,0 1 0,5 31 0,-4 37 0,-2-1 0,-4 0 0,-24 119 0,4-29 0,23-294 0,4-443 0,-5 627 0,-3-1 0,-18 70 0,9-49 0,-40 146 0,40-186 0,15-28 0,-1 0 0,1 0 0,0 0 0,-1 0 0,1 0 0,0 0 0,-1 0 0,1 0 0,0 0 0,-1 0 0,1 0 0,0 0 0,-1 0 0,1 0 0,0 0 0,-1 0 0,1 0 0,0-1 0,0 1 0,-1 0 0,1 0 0,0 0 0,0-1 0,-1 1 0,1 0 0,0 0 0,0-1 0,0 1 0,-1 0 0,1 0 0,0-1 0,0 1 0,0 0 0,0-1 0,0 1 0,-1 0 0,1-1 0,0 1 0,0 0 0,0-1 0,0 0 0,-7-54 0,7 7 0,0 45 0,0 30 0,-4 23 0,-2 0 0,-21 87 0,22-125 0,2-25 0,3-27 0,2-6 0,-1 15 0,1 1 0,1 0 0,2-1 0,12-44 0,-12 68 0,-5 18 0,-5 22 0,-4 6 0,4-13 0,-1 0 0,-2 0 0,-1 0 0,-22 47 0,31-73 0,0 0 0,-1 0 0,1 1 0,0-1 0,0 0 0,0 0 0,-1 0 0,1 0 0,0 1 0,0-1 0,-1 0 0,1 0 0,0 0 0,0 0 0,-1 0 0,1 0 0,0 0 0,0 0 0,-1 0 0,1 0 0,0 0 0,-1 0 0,1 0 0,0 0 0,0 0 0,-1 0 0,1 0 0,0 0 0,0 0 0,-1 0 0,1 0 0,0 0 0,0 0 0,-1 0 0,1-1 0,0 1 0,0 0 0,-1 0 0,1 0 0,0 0 0,0-1 0,0 1 0,-1 0 0,1 0 0,0-1 0,0 1 0,0 0 0,0 0 0,0-1 0,0 1 0,0 0 0,-1 0 0,1-1 0,0 1 0,0 0 0,0 0 0,0-1 0,0 1 0,0 0 0,0-1 0,0 1 0,0 0 0,0 0 0,1-1 0,-1 1 0,-5-25 0,-2-202 0,5 223 0,-2 10 0,-4 15 0,-23 94 0,18-61 0,-2-2 0,-34 81 0,49-132 0,-1 0 0,1 0 0,0 0 0,-1 0 0,1-1 0,-1 1 0,1 0 0,-1 0 0,1 0 0,-1 0 0,0-1 0,0 1 0,1 0 0,-1-1 0,0 1 0,0 0 0,1-1 0,-1 1 0,-2 0 0,-5-12 0,4-33 0,3-4 0,2 0 0,3 0 0,2 0 0,17-71 0,-27 197 0,-12 21 0,16-99 0,0 1 0,0-1 0,0 0 0,0 1 0,0-1 0,0 1 0,0-1 0,0 0 0,0 1 0,0-1 0,0 0 0,0 1 0,0-1 0,0 1 0,-1-1 0,1 0 0,0 1 0,0-1 0,0 0 0,0 1 0,-1-1 0,1 0 0,0 0 0,0 1 0,-1-1 0,1 0 0,0 1 0,0-1 0,-1 0 0,1 0 0,0 0 0,-1 1 0,1-1 0,0 0 0,-1 0 0,1 0 0,0 0 0,-1 0 0,-5-16 0,1-33 0,1-125 0,5 571 0,2-393 0,3-14 0,13-38 0,21-64 0,-15 25 0,16-101 0,-39 179 0,-2 105 0,-1-20 0,0 108 0,0-182 0,1-1 0,0 0 0,0 1 0,0-1 0,0 0 0,0 0 0,1 1 0,-1-1 0,0 0 0,0 0 0,1 1 0,-1-1 0,1 0 0,-1 0 0,1 0 0,0 1 0,-1-1 0,2 1 0,-1-2 0,0 0 0,-1 0 0,1 0 0,0-1 0,-1 1 0,1 0 0,-1-1 0,1 1 0,0 0 0,-1-1 0,1 1 0,-1 0 0,1-1 0,-1 1 0,1-1 0,-1 1 0,1-1 0,-1 1 0,0-1 0,1 0 0,-1 1 0,0-1 0,1-1 0,24-53 0,-23 50 0,11-30 0,-10 25 0,0 0 0,1 0 0,0 0 0,1 0 0,8-13 0,-12 23 0,-1 0 0,0-1 0,0 1 0,0 0 0,0 0 0,1 0 0,-1 0 0,0-1 0,0 1 0,0 0 0,0 0 0,1 0 0,-1 0 0,0 0 0,0 0 0,0 0 0,1-1 0,-1 1 0,0 0 0,0 0 0,1 0 0,-1 0 0,0 0 0,0 0 0,1 0 0,-1 0 0,0 0 0,0 0 0,0 0 0,1 1 0,-1-1 0,0 0 0,0 0 0,0 0 0,1 0 0,-1 0 0,0 0 0,0 0 0,0 1 0,1-1 0,-1 0 0,0 0 0,0 0 0,0 0 0,0 1 0,0-1 0,1 0 0,-1 0 0,0 0 0,0 1 0,0-1 0,0 0 0,0 0 0,0 0 0,0 1 0,0-1 0,0 0 0,0 0 0,0 1 0,0-1 0,0 0 0,0 1 0,4 16 0,3 117 0,103-520 0,-90 332 0,-11 41 0,-3 16 0,1 22 0,-3 29 0,-6 106 0,-1-101 0,6 66 0,-2-140 0,0-1 0,1 1 0,4-20 0,2-8 0,22-198 0,-26 349 0,-22 220 0,15-292 0,22-118 0,1 10 0,-6-7 0,16-69 0,-25 135 0,-1 12 0,1 25 0,-2 42 0,-3-66 0,1 115 0,5-89 0,-5-26 0,-1 0 0,0 0 0,1 0 0,-1 0 0,1 0 0,-1 0 0,0 0 0,1 0 0,-1 0 0,1 0 0,-1 0 0,0 0 0,1-1 0,-1 1 0,0 0 0,1 0 0,-1 0 0,1-1 0,-1 1 0,0 0 0,0-1 0,1 1 0,-1 0 0,0 0 0,1-1 0,-1 1 0,0-1 0,0 1 0,0 0 0,1-1 0,-1 1 0,0 0 0,0-1 0,22-47 0,-22 46 0,2-2 0,13-29 0,-14 32 0,-1 1 0,0-1 0,0 1 0,1-1 0,-1 1 0,0-1 0,1 1 0,-1-1 0,1 1 0,-1 0 0,1-1 0,-1 1 0,0 0 0,1-1 0,-1 1 0,1 0 0,0 0 0,-1-1 0,1 1 0,-1 0 0,1 0 0,-1 0 0,1 0 0,-1 0 0,1 0 0,0 0 0,-1 0 0,1 0 0,-1 0 0,1 0 0,-1 0 0,1 0 0,0 0 0,-1 1 0,1-1 0,-1 0 0,1 0 0,-1 1 0,1-1 0,-1 0 0,1 1 0,-1-1 0,0 0 0,1 1 0,-1-1 0,1 1 0,-1-1 0,0 1 0,1-1 0,-1 1 0,0-1 0,0 1 0,1-1 0,-1 1 0,0-1 0,0 2 0,15 41 0,-8-20 0,-4-50 0,-2 1 0,0 11 0,-1-1 0,0 1 0,-1 0 0,-5-24 0,5 35 0,0 1 0,0-1 0,0 1 0,-1 0 0,1-1 0,-1 1 0,0 0 0,0 0 0,0 0 0,0 0 0,0 0 0,-1 1 0,1-1 0,-1 1 0,0 0 0,0-1 0,1 1 0,-2 0 0,1 1 0,0-1 0,0 0 0,0 1 0,-1 0 0,-6-2 0,-6 1 0,-1 0 0,1 1 0,0 1 0,-1 1 0,1 0 0,0 1 0,-32 8 0,0 3 0,-60 25 0,-14 19 0,121-57 0,0 1 0,0-1 0,1 0 0,-1 0 0,0 1 0,1-1 0,-1 0 0,0 1 0,1-1 0,-1 1 0,0-1 0,1 1 0,-1-1 0,1 1 0,-1-1 0,1 1 0,-1 0 0,1-1 0,-1 1 0,1 0 0,0-1 0,-1 1 0,1 1 0,15 3 0,40-10 0,-7-6 0,0-3 0,0-1 0,69-34 0,137-84 0,-120 60 0,11-2 0,-142 73 0,0 1 0,0-1 0,0 1 0,0 0 0,0 0 0,0 0 0,0 0 0,1 1 0,-1-1 0,0 1 0,0 0 0,6 0 0,-9 0 0,1 0 0,-1 0 0,1 1 0,-1-1 0,0 0 0,1 0 0,-1 1 0,1-1 0,-1 0 0,0 1 0,1-1 0,-1 0 0,0 1 0,1-1 0,-1 1 0,0-1 0,1 0 0,-1 1 0,0-1 0,0 1 0,0-1 0,0 1 0,1-1 0,-1 1 0,0-1 0,0 1 0,0-1 0,0 1 0,-8 27 0,-12 8 0,-1-1 0,-2-1 0,-50 57 0,-97 83 0,167-171 0,0 0 0,0 0 0,0-1 0,0 0 0,-1 0 0,1 0 0,-1 0 0,1 0 0,-1 0 0,-5 1 0,8-3 0,1 0 0,-1 0 0,1 0 0,-1 0 0,1 0 0,-1 0 0,1 0 0,-1 0 0,1 0 0,-1 0 0,1-1 0,-1 1 0,1 0 0,-1 0 0,1 0 0,-1-1 0,1 1 0,-1 0 0,1 0 0,-1-1 0,1 1 0,0-1 0,-1 1 0,1 0 0,-1-1 0,1 1 0,0-1 0,-1 0 0,1-1 0,-1 0 0,1 0 0,-1 0 0,1 0 0,0 0 0,0 0 0,0 0 0,0 0 0,0 0 0,0 0 0,0 0 0,1-2 0,0 1 0,0 0 0,-1 0 0,1 0 0,-1 0 0,0 0 0,0 0 0,0-1 0,0 1 0,-1 0 0,1 0 0,-1 0 0,0 0 0,0 0 0,-2-4 0,1 5 0,1 0 0,-1 0 0,0 0 0,0 0 0,0 1 0,0-1 0,0 0 0,0 1 0,-1 0 0,1 0 0,0 0 0,-1 0 0,1 0 0,-1 0 0,1 0 0,-1 1 0,1 0 0,-6-1 0,-10 0 0,0 0 0,-1 1 0,1 1 0,0 1 0,0 1 0,0 0 0,1 2 0,-24 7 0,-4 5 0,-81 44 0,125-60 0,0-1 0,0 0 0,1 0 0,-1 1 0,0-1 0,0 0 0,0 1 0,0-1 0,1 1 0,-1-1 0,0 1 0,0 0 0,1-1 0,-1 1 0,0 0 0,1-1 0,-1 1 0,1 0 0,-1 0 0,1 0 0,-1-1 0,1 1 0,-1 2 0,19 1 0,36-9 0,-30-2 0,0-2 0,-1 0 0,0-1 0,-1-1 0,0-1 0,34-26 0,-46 30 0,-12 6 0,-24 11 0,-40 20 0,33-10 0,22-11 0,19-9 0,13-6 0,0-1 0,-1-1 0,0 0 0,0-2 0,-1 0 0,0-1 0,25-23 0,-43 35 0,-1 0 0,0 0 0,0 0 0,1 0 0,-1 0 0,0 0 0,0 0 0,0-1 0,1 1 0,-1 0 0,0 0 0,0 0 0,0 0 0,0-1 0,1 1 0,-1 0 0,0 0 0,0 0 0,0-1 0,0 1 0,0 0 0,0 0 0,0-1 0,0 1 0,0 0 0,0 0 0,0-1 0,0 1 0,0 0 0,0 0 0,0-1 0,0 1 0,0 0 0,0 0 0,0 0 0,0-1 0,0 1 0,0 0 0,0 0 0,0-1 0,0 1 0,0 0 0,-1 0 0,1 0 0,0-1 0,0 1 0,0 0 0,0 0 0,-1 0 0,1-1 0,-17 2 0,-21 8 0,-233 101 0,236-95 0,23-7 0,12-3 0,23 0 0,42-7 0,-18-6 0,0-2 0,-1-3 0,55-21 0,126-66 0,-215 94 0,26-13 0,-38 19 0,0 0 0,1 0 0,-1-1 0,0 1 0,1 0 0,-1 0 0,1 0 0,-1 0 0,0-1 0,1 1 0,-1 0 0,0 0 0,0-1 0,1 1 0,-1 0 0,0 0 0,0-1 0,1 1 0,-1 0 0,0-1 0,0 1 0,0-1 0,1 1 0,-1 0 0,0-1 0,0 1 0,0 0 0,0-1 0,0 1 0,0-1 0,0 1 0,0 0 0,0-1 0,0 1 0,0-1 0,0 1 0,0 0 0,0-1 0,-17-4 0,-27 5 0,-29 17 0,1 2 0,1 4 0,-124 57 0,62-7 0,3-2 0,116-63 0,-1 1 0,1 0 0,1 0 0,-22 21 0,35-30 0,0 0 0,-1 0 0,1 0 0,0 0 0,0 0 0,0 0 0,0 0 0,-1 0 0,1 0 0,0 0 0,0 0 0,0 0 0,0 0 0,-1 0 0,1 0 0,0 0 0,0 1 0,0-1 0,0 0 0,0 0 0,-1 0 0,1 0 0,0 0 0,0 0 0,0 0 0,0 1 0,0-1 0,0 0 0,0 0 0,-1 0 0,1 0 0,0 0 0,0 1 0,0-1 0,0 0 0,0 0 0,0 0 0,0 0 0,0 1 0,0-1 0,0 0 0,0 0 0,0 0 0,0 0 0,0 1 0,0-1 0,0 0 0,0 0 0,0 0 0,0 0 0,0 1 0,0-1 0,1 0 0,-1 0 0,0 0 0,0 0 0,0 0 0,0 0 0,0 1 0,0-1 0,0 0 0,0 0 0,1 0 0,-1 0 0,0 0 0,0 0 0,17-3 0,27-15 0,59-31 0,-3-4 0,149-105 0,-226 137 0,-23 21 0,0-1 0,0 1 0,-1 0 0,1 0 0,0-1 0,-1 1 0,1 0 0,0 0 0,-1 0 0,1 0 0,0 0 0,-1-1 0,1 1 0,-1 0 0,1 0 0,0 0 0,-1 0 0,1 0 0,-1 0 0,1 0 0,0 0 0,-1 0 0,1 1 0,0-1 0,-1 0 0,1 0 0,-1 0 0,1 0 0,0 0 0,-1 1 0,1-1 0,0 0 0,0 0 0,-1 1 0,1-1 0,-66 29 0,6 3 0,2 3 0,1 3 0,2 1 0,1 3 0,3 3 0,1 2 0,2 1 0,3 3 0,2 2 0,2 1 0,-59 106 0,99-157 0,-5 7 0,1 1 0,0 0 0,0 0 0,2 0 0,-5 18 0,8-27 0,-1 0 0,1 0 0,0 0 0,0 1 0,0-1 0,0 0 0,1 0 0,-1 0 0,0 0 0,1 1 0,0-1 0,-1 0 0,1 0 0,0 0 0,0 0 0,0 0 0,0 0 0,1-1 0,-1 1 0,0 0 0,1-1 0,-1 1 0,1 0 0,0-1 0,0 0 0,-1 1 0,1-1 0,0 0 0,0 0 0,0 0 0,0 0 0,0-1 0,0 1 0,0 0 0,4 0 0,2 1 0,0-1 0,0 1 0,0-1 0,0-1 0,0 1 0,1-1 0,-1-1 0,0 0 0,0 0 0,0 0 0,0-1 0,0 0 0,-1-1 0,9-3 0,-4 0 0,0-1 0,-1 0 0,0 0 0,0-2 0,-1 1 0,1-1 0,14-19 0,1-5 0,-2-1 0,-1-1 0,-2-1 0,23-56 0,37-109 0,59-229 0,-136 418 0,15-62 0,-19 71 0,1 0 0,0-1 0,-1 1 0,1-1 0,-1 1 0,0 0 0,0-1 0,-1 1 0,1-1 0,-1 1 0,0 0 0,0-1 0,0 1 0,0 0 0,0 0 0,-1 0 0,-1-3 0,2 5 0,1 0 0,-1 0 0,0 1 0,0-1 0,0 1 0,0-1 0,0 1 0,0-1 0,0 1 0,0-1 0,0 1 0,0 0 0,0 0 0,0-1 0,0 1 0,-1 0 0,1 0 0,0 0 0,0 0 0,0 0 0,0 1 0,0-1 0,0 0 0,0 0 0,0 1 0,0-1 0,0 1 0,-2 0 0,-29 22 0,-7 17 0,2 1 0,1 3 0,3 1 0,2 1 0,-49 97 0,76-136 0,-33 76 0,35-78 0,0 1 0,0 0 0,1 0 0,0 0 0,0 0 0,0 0 0,0 0 0,1 0 0,0 0 0,1 0 0,1 11 0,-1-14 0,1-1 0,-1 0 0,0 0 0,1 0 0,-1 0 0,1 0 0,0-1 0,0 1 0,-1 0 0,1-1 0,0 1 0,0-1 0,1 0 0,-1 1 0,0-1 0,0 0 0,1 0 0,-1-1 0,0 1 0,1 0 0,-1-1 0,1 0 0,-1 1 0,1-1 0,-1 0 0,3 0 0,11 0 0,-1-1 0,29-4 0,-42 5 0,6-2 0,0 0 0,-1 0 0,1 0 0,-1-1 0,0 0 0,0-1 0,0 1 0,0-1 0,0-1 0,10-8 0,-2-1 0,-1-1 0,18-23 0,-26 31 0,-23 31 0,1 0 0,1 0 0,1 2 0,1 0 0,2 0 0,-15 49 0,25-71-105,0 0 0,0 0 0,1 0 0,-1-1 0,1 1 0,-1 0 0,1 0 0,1 0 0,-1 0 0,1 0 0,-1 0 0,3 5 0,5 7-6721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03T14:20:05.845"/>
    </inkml:context>
    <inkml:brush xml:id="br0">
      <inkml:brushProperty name="width" value="0.035" units="cm"/>
      <inkml:brushProperty name="height" value="0.035" units="cm"/>
    </inkml:brush>
  </inkml:definitions>
  <inkml:trace contextRef="#ctx0" brushRef="#br0">0 0 24575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03T14:20:06.373"/>
    </inkml:context>
    <inkml:brush xml:id="br0">
      <inkml:brushProperty name="width" value="0.035" units="cm"/>
      <inkml:brushProperty name="height" value="0.035" units="cm"/>
    </inkml:brush>
  </inkml:definitions>
  <inkml:trace contextRef="#ctx0" brushRef="#br0">0 0 24575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03T14:20:06.590"/>
    </inkml:context>
    <inkml:brush xml:id="br0">
      <inkml:brushProperty name="width" value="0.035" units="cm"/>
      <inkml:brushProperty name="height" value="0.035" units="cm"/>
    </inkml:brush>
  </inkml:definitions>
  <inkml:trace contextRef="#ctx0" brushRef="#br0">0 0 24575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03T14:20:07.213"/>
    </inkml:context>
    <inkml:brush xml:id="br0">
      <inkml:brushProperty name="width" value="0.035" units="cm"/>
      <inkml:brushProperty name="height" value="0.035" units="cm"/>
    </inkml:brush>
  </inkml:definitions>
  <inkml:trace contextRef="#ctx0" brushRef="#br0">0 0 24575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03T14:20:07.460"/>
    </inkml:context>
    <inkml:brush xml:id="br0">
      <inkml:brushProperty name="width" value="0.035" units="cm"/>
      <inkml:brushProperty name="height" value="0.035" units="cm"/>
    </inkml:brush>
  </inkml:definitions>
  <inkml:trace contextRef="#ctx0" brushRef="#br0">0 0 24575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03T14:20:59.697"/>
    </inkml:context>
    <inkml:brush xml:id="br0">
      <inkml:brushProperty name="width" value="0.035" units="cm"/>
      <inkml:brushProperty name="height" value="0.035" units="cm"/>
    </inkml:brush>
  </inkml:definitions>
  <inkml:trace contextRef="#ctx0" brushRef="#br0">0 0 24575</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03T14:21:00.461"/>
    </inkml:context>
    <inkml:brush xml:id="br0">
      <inkml:brushProperty name="width" value="0.035" units="cm"/>
      <inkml:brushProperty name="height" value="0.035" units="cm"/>
    </inkml:brush>
  </inkml:definitions>
  <inkml:trace contextRef="#ctx0" brushRef="#br0">0 0 24575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43DCAF-D42E-46FB-A704-3A864846AE2D}" type="datetimeFigureOut">
              <a:rPr lang="en-GB" smtClean="0"/>
              <a:t>03/02/2025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4C08F1-724B-4D2E-BF83-140C5E1C1D99}" type="slidenum">
              <a:rPr lang="en-GB" smtClean="0"/>
              <a:t>‹#›</a:t>
            </a:fld>
            <a:endParaRPr lang="en-GB"/>
          </a:p>
        </p:txBody>
      </p:sp>
    </p:spTree>
    <p:extLst>
      <p:ext uri="{BB962C8B-B14F-4D97-AF65-F5344CB8AC3E}">
        <p14:creationId xmlns:p14="http://schemas.microsoft.com/office/powerpoint/2010/main" val="2276335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43DCAF-D42E-46FB-A704-3A864846AE2D}" type="datetimeFigureOut">
              <a:rPr lang="en-GB" smtClean="0"/>
              <a:t>03/02/2025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4C08F1-724B-4D2E-BF83-140C5E1C1D99}" type="slidenum">
              <a:rPr lang="en-GB" smtClean="0"/>
              <a:t>‹#›</a:t>
            </a:fld>
            <a:endParaRPr lang="en-GB"/>
          </a:p>
        </p:txBody>
      </p:sp>
    </p:spTree>
    <p:extLst>
      <p:ext uri="{BB962C8B-B14F-4D97-AF65-F5344CB8AC3E}">
        <p14:creationId xmlns:p14="http://schemas.microsoft.com/office/powerpoint/2010/main" val="3568421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43DCAF-D42E-46FB-A704-3A864846AE2D}" type="datetimeFigureOut">
              <a:rPr lang="en-GB" smtClean="0"/>
              <a:t>03/02/2025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4C08F1-724B-4D2E-BF83-140C5E1C1D99}" type="slidenum">
              <a:rPr lang="en-GB" smtClean="0"/>
              <a:t>‹#›</a:t>
            </a:fld>
            <a:endParaRPr lang="en-GB"/>
          </a:p>
        </p:txBody>
      </p:sp>
    </p:spTree>
    <p:extLst>
      <p:ext uri="{BB962C8B-B14F-4D97-AF65-F5344CB8AC3E}">
        <p14:creationId xmlns:p14="http://schemas.microsoft.com/office/powerpoint/2010/main" val="2371822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43DCAF-D42E-46FB-A704-3A864846AE2D}" type="datetimeFigureOut">
              <a:rPr lang="en-GB" smtClean="0"/>
              <a:t>03/02/2025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4C08F1-724B-4D2E-BF83-140C5E1C1D99}" type="slidenum">
              <a:rPr lang="en-GB" smtClean="0"/>
              <a:t>‹#›</a:t>
            </a:fld>
            <a:endParaRPr lang="en-GB"/>
          </a:p>
        </p:txBody>
      </p:sp>
    </p:spTree>
    <p:extLst>
      <p:ext uri="{BB962C8B-B14F-4D97-AF65-F5344CB8AC3E}">
        <p14:creationId xmlns:p14="http://schemas.microsoft.com/office/powerpoint/2010/main" val="3914154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043DCAF-D42E-46FB-A704-3A864846AE2D}" type="datetimeFigureOut">
              <a:rPr lang="en-GB" smtClean="0"/>
              <a:t>03/02/2025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4C08F1-724B-4D2E-BF83-140C5E1C1D99}" type="slidenum">
              <a:rPr lang="en-GB" smtClean="0"/>
              <a:t>‹#›</a:t>
            </a:fld>
            <a:endParaRPr lang="en-GB"/>
          </a:p>
        </p:txBody>
      </p:sp>
    </p:spTree>
    <p:extLst>
      <p:ext uri="{BB962C8B-B14F-4D97-AF65-F5344CB8AC3E}">
        <p14:creationId xmlns:p14="http://schemas.microsoft.com/office/powerpoint/2010/main" val="3657554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43DCAF-D42E-46FB-A704-3A864846AE2D}" type="datetimeFigureOut">
              <a:rPr lang="en-GB" smtClean="0"/>
              <a:t>03/02/2025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4C08F1-724B-4D2E-BF83-140C5E1C1D99}" type="slidenum">
              <a:rPr lang="en-GB" smtClean="0"/>
              <a:t>‹#›</a:t>
            </a:fld>
            <a:endParaRPr lang="en-GB"/>
          </a:p>
        </p:txBody>
      </p:sp>
    </p:spTree>
    <p:extLst>
      <p:ext uri="{BB962C8B-B14F-4D97-AF65-F5344CB8AC3E}">
        <p14:creationId xmlns:p14="http://schemas.microsoft.com/office/powerpoint/2010/main" val="4140087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43DCAF-D42E-46FB-A704-3A864846AE2D}" type="datetimeFigureOut">
              <a:rPr lang="en-GB" smtClean="0"/>
              <a:t>03/02/2025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4C08F1-724B-4D2E-BF83-140C5E1C1D99}" type="slidenum">
              <a:rPr lang="en-GB" smtClean="0"/>
              <a:t>‹#›</a:t>
            </a:fld>
            <a:endParaRPr lang="en-GB"/>
          </a:p>
        </p:txBody>
      </p:sp>
    </p:spTree>
    <p:extLst>
      <p:ext uri="{BB962C8B-B14F-4D97-AF65-F5344CB8AC3E}">
        <p14:creationId xmlns:p14="http://schemas.microsoft.com/office/powerpoint/2010/main" val="2916153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43DCAF-D42E-46FB-A704-3A864846AE2D}" type="datetimeFigureOut">
              <a:rPr lang="en-GB" smtClean="0"/>
              <a:t>03/02/2025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4C08F1-724B-4D2E-BF83-140C5E1C1D99}" type="slidenum">
              <a:rPr lang="en-GB" smtClean="0"/>
              <a:t>‹#›</a:t>
            </a:fld>
            <a:endParaRPr lang="en-GB"/>
          </a:p>
        </p:txBody>
      </p:sp>
    </p:spTree>
    <p:extLst>
      <p:ext uri="{BB962C8B-B14F-4D97-AF65-F5344CB8AC3E}">
        <p14:creationId xmlns:p14="http://schemas.microsoft.com/office/powerpoint/2010/main" val="217651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43DCAF-D42E-46FB-A704-3A864846AE2D}" type="datetimeFigureOut">
              <a:rPr lang="en-GB" smtClean="0"/>
              <a:t>03/02/2025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4C08F1-724B-4D2E-BF83-140C5E1C1D99}" type="slidenum">
              <a:rPr lang="en-GB" smtClean="0"/>
              <a:t>‹#›</a:t>
            </a:fld>
            <a:endParaRPr lang="en-GB"/>
          </a:p>
        </p:txBody>
      </p:sp>
    </p:spTree>
    <p:extLst>
      <p:ext uri="{BB962C8B-B14F-4D97-AF65-F5344CB8AC3E}">
        <p14:creationId xmlns:p14="http://schemas.microsoft.com/office/powerpoint/2010/main" val="3682871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43DCAF-D42E-46FB-A704-3A864846AE2D}" type="datetimeFigureOut">
              <a:rPr lang="en-GB" smtClean="0"/>
              <a:t>03/02/2025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4C08F1-724B-4D2E-BF83-140C5E1C1D99}" type="slidenum">
              <a:rPr lang="en-GB" smtClean="0"/>
              <a:t>‹#›</a:t>
            </a:fld>
            <a:endParaRPr lang="en-GB"/>
          </a:p>
        </p:txBody>
      </p:sp>
    </p:spTree>
    <p:extLst>
      <p:ext uri="{BB962C8B-B14F-4D97-AF65-F5344CB8AC3E}">
        <p14:creationId xmlns:p14="http://schemas.microsoft.com/office/powerpoint/2010/main" val="3512932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43DCAF-D42E-46FB-A704-3A864846AE2D}" type="datetimeFigureOut">
              <a:rPr lang="en-GB" smtClean="0"/>
              <a:t>03/02/2025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4C08F1-724B-4D2E-BF83-140C5E1C1D99}" type="slidenum">
              <a:rPr lang="en-GB" smtClean="0"/>
              <a:t>‹#›</a:t>
            </a:fld>
            <a:endParaRPr lang="en-GB"/>
          </a:p>
        </p:txBody>
      </p:sp>
    </p:spTree>
    <p:extLst>
      <p:ext uri="{BB962C8B-B14F-4D97-AF65-F5344CB8AC3E}">
        <p14:creationId xmlns:p14="http://schemas.microsoft.com/office/powerpoint/2010/main" val="679110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3DCAF-D42E-46FB-A704-3A864846AE2D}" type="datetimeFigureOut">
              <a:rPr lang="en-GB" smtClean="0"/>
              <a:t>03/02/2025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4C08F1-724B-4D2E-BF83-140C5E1C1D99}" type="slidenum">
              <a:rPr lang="en-GB" smtClean="0"/>
              <a:t>‹#›</a:t>
            </a:fld>
            <a:endParaRPr lang="en-GB"/>
          </a:p>
        </p:txBody>
      </p:sp>
    </p:spTree>
    <p:extLst>
      <p:ext uri="{BB962C8B-B14F-4D97-AF65-F5344CB8AC3E}">
        <p14:creationId xmlns:p14="http://schemas.microsoft.com/office/powerpoint/2010/main" val="35111745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4.jpeg"/><Relationship Id="rId18" Type="http://schemas.openxmlformats.org/officeDocument/2006/relationships/image" Target="../media/image17.png"/><Relationship Id="rId3" Type="http://schemas.openxmlformats.org/officeDocument/2006/relationships/image" Target="../media/image5.jpeg"/><Relationship Id="rId21" Type="http://schemas.openxmlformats.org/officeDocument/2006/relationships/customXml" Target="../ink/ink5.xml"/><Relationship Id="rId7" Type="http://schemas.openxmlformats.org/officeDocument/2006/relationships/image" Target="../media/image9.jpeg"/><Relationship Id="rId12" Type="http://schemas.openxmlformats.org/officeDocument/2006/relationships/image" Target="../media/image1.png"/><Relationship Id="rId17" Type="http://schemas.openxmlformats.org/officeDocument/2006/relationships/customXml" Target="../ink/ink2.xml"/><Relationship Id="rId25" Type="http://schemas.openxmlformats.org/officeDocument/2006/relationships/image" Target="../media/image18.png"/><Relationship Id="rId2" Type="http://schemas.openxmlformats.org/officeDocument/2006/relationships/image" Target="../media/image4.jpeg"/><Relationship Id="rId16" Type="http://schemas.openxmlformats.org/officeDocument/2006/relationships/image" Target="../media/image16.png"/><Relationship Id="rId20" Type="http://schemas.openxmlformats.org/officeDocument/2006/relationships/customXml" Target="../ink/ink4.xml"/><Relationship Id="rId1" Type="http://schemas.openxmlformats.org/officeDocument/2006/relationships/slideLayout" Target="../slideLayouts/slideLayout2.xml"/><Relationship Id="rId6" Type="http://schemas.openxmlformats.org/officeDocument/2006/relationships/image" Target="../media/image8.jpeg"/><Relationship Id="rId11" Type="http://schemas.openxmlformats.org/officeDocument/2006/relationships/image" Target="../media/image13.jpeg"/><Relationship Id="rId24" Type="http://schemas.openxmlformats.org/officeDocument/2006/relationships/customXml" Target="../ink/ink8.xml"/><Relationship Id="rId5" Type="http://schemas.openxmlformats.org/officeDocument/2006/relationships/image" Target="../media/image7.jpeg"/><Relationship Id="rId15" Type="http://schemas.openxmlformats.org/officeDocument/2006/relationships/customXml" Target="../ink/ink1.xml"/><Relationship Id="rId23" Type="http://schemas.openxmlformats.org/officeDocument/2006/relationships/customXml" Target="../ink/ink7.xml"/><Relationship Id="rId10" Type="http://schemas.openxmlformats.org/officeDocument/2006/relationships/image" Target="../media/image12.jpeg"/><Relationship Id="rId19" Type="http://schemas.openxmlformats.org/officeDocument/2006/relationships/customXml" Target="../ink/ink3.xml"/><Relationship Id="rId4" Type="http://schemas.openxmlformats.org/officeDocument/2006/relationships/image" Target="../media/image6.jpeg"/><Relationship Id="rId9" Type="http://schemas.openxmlformats.org/officeDocument/2006/relationships/image" Target="../media/image11.jpeg"/><Relationship Id="rId14" Type="http://schemas.openxmlformats.org/officeDocument/2006/relationships/image" Target="../media/image15.jpeg"/><Relationship Id="rId22" Type="http://schemas.openxmlformats.org/officeDocument/2006/relationships/customXml" Target="../ink/ink6.xml"/></Relationships>
</file>

<file path=ppt/slides/_rels/slide3.xml.rels><?xml version="1.0" encoding="UTF-8" standalone="yes"?>
<Relationships xmlns="http://schemas.openxmlformats.org/package/2006/relationships"><Relationship Id="rId8" Type="http://schemas.openxmlformats.org/officeDocument/2006/relationships/image" Target="../media/image23.jpeg"/><Relationship Id="rId3" Type="http://schemas.openxmlformats.org/officeDocument/2006/relationships/image" Target="../media/image19.jpeg"/><Relationship Id="rId7" Type="http://schemas.openxmlformats.org/officeDocument/2006/relationships/image" Target="../media/image22.jpeg"/><Relationship Id="rId12"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21.jpeg"/><Relationship Id="rId11" Type="http://schemas.openxmlformats.org/officeDocument/2006/relationships/image" Target="../media/image25.png"/><Relationship Id="rId5" Type="http://schemas.microsoft.com/office/2007/relationships/hdphoto" Target="../media/hdphoto1.wdp"/><Relationship Id="rId10" Type="http://schemas.microsoft.com/office/2007/relationships/hdphoto" Target="../media/hdphoto2.wdp"/><Relationship Id="rId4" Type="http://schemas.openxmlformats.org/officeDocument/2006/relationships/image" Target="../media/image20.png"/><Relationship Id="rId9"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6596" y="301925"/>
            <a:ext cx="8729932" cy="646331"/>
          </a:xfrm>
          <a:prstGeom prst="rect">
            <a:avLst/>
          </a:prstGeom>
          <a:noFill/>
        </p:spPr>
        <p:txBody>
          <a:bodyPr wrap="square" rtlCol="0">
            <a:spAutoFit/>
          </a:bodyPr>
          <a:lstStyle/>
          <a:p>
            <a:pPr algn="ctr"/>
            <a:r>
              <a:rPr lang="en-US" b="1" dirty="0">
                <a:solidFill>
                  <a:srgbClr val="019DBC"/>
                </a:solidFill>
              </a:rPr>
              <a:t>School Uniform – Inside &amp; Outside the School Buildings</a:t>
            </a:r>
            <a:endParaRPr lang="en-GB" dirty="0">
              <a:solidFill>
                <a:srgbClr val="019DBC"/>
              </a:solidFill>
            </a:endParaRPr>
          </a:p>
          <a:p>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00870" y="135226"/>
            <a:ext cx="826209" cy="813030"/>
          </a:xfrm>
          <a:prstGeom prst="rect">
            <a:avLst/>
          </a:prstGeom>
        </p:spPr>
      </p:pic>
      <p:pic>
        <p:nvPicPr>
          <p:cNvPr id="10" name="Picture 9"/>
          <p:cNvPicPr>
            <a:picLocks noChangeAspect="1"/>
          </p:cNvPicPr>
          <p:nvPr/>
        </p:nvPicPr>
        <p:blipFill>
          <a:blip r:embed="rId3"/>
          <a:stretch>
            <a:fillRect/>
          </a:stretch>
        </p:blipFill>
        <p:spPr>
          <a:xfrm>
            <a:off x="435881" y="966647"/>
            <a:ext cx="9031361" cy="4335110"/>
          </a:xfrm>
          <a:prstGeom prst="rect">
            <a:avLst/>
          </a:prstGeom>
          <a:ln w="9525">
            <a:solidFill>
              <a:schemeClr val="tx1"/>
            </a:solidFill>
          </a:ln>
        </p:spPr>
      </p:pic>
      <p:pic>
        <p:nvPicPr>
          <p:cNvPr id="13" name="Picture 12"/>
          <p:cNvPicPr>
            <a:picLocks noChangeAspect="1"/>
          </p:cNvPicPr>
          <p:nvPr/>
        </p:nvPicPr>
        <p:blipFill>
          <a:blip r:embed="rId4"/>
          <a:stretch>
            <a:fillRect/>
          </a:stretch>
        </p:blipFill>
        <p:spPr>
          <a:xfrm>
            <a:off x="435881" y="5460808"/>
            <a:ext cx="9794748" cy="853440"/>
          </a:xfrm>
          <a:prstGeom prst="rect">
            <a:avLst/>
          </a:prstGeom>
        </p:spPr>
      </p:pic>
    </p:spTree>
    <p:extLst>
      <p:ext uri="{BB962C8B-B14F-4D97-AF65-F5344CB8AC3E}">
        <p14:creationId xmlns:p14="http://schemas.microsoft.com/office/powerpoint/2010/main" val="2213188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363" y="239630"/>
            <a:ext cx="9198441" cy="400110"/>
          </a:xfrm>
          <a:prstGeom prst="rect">
            <a:avLst/>
          </a:prstGeom>
          <a:noFill/>
        </p:spPr>
        <p:txBody>
          <a:bodyPr wrap="square" rtlCol="0">
            <a:spAutoFit/>
          </a:bodyPr>
          <a:lstStyle/>
          <a:p>
            <a:pPr algn="ctr"/>
            <a:r>
              <a:rPr lang="en-US" sz="2000" b="1" dirty="0">
                <a:solidFill>
                  <a:srgbClr val="019DBC"/>
                </a:solidFill>
              </a:rPr>
              <a:t>PE KIT – Guide to purchasing &amp; policy</a:t>
            </a:r>
            <a:endParaRPr lang="en-GB" sz="2000" dirty="0">
              <a:solidFill>
                <a:srgbClr val="019DBC"/>
              </a:solidFill>
            </a:endParaRPr>
          </a:p>
        </p:txBody>
      </p:sp>
      <p:sp>
        <p:nvSpPr>
          <p:cNvPr id="9" name="Rectangle 8"/>
          <p:cNvSpPr/>
          <p:nvPr/>
        </p:nvSpPr>
        <p:spPr>
          <a:xfrm>
            <a:off x="276884" y="754898"/>
            <a:ext cx="4251924" cy="400110"/>
          </a:xfrm>
          <a:prstGeom prst="rect">
            <a:avLst/>
          </a:prstGeom>
        </p:spPr>
        <p:txBody>
          <a:bodyPr wrap="square">
            <a:spAutoFit/>
          </a:bodyPr>
          <a:lstStyle/>
          <a:p>
            <a:pPr>
              <a:lnSpc>
                <a:spcPts val="1200"/>
              </a:lnSpc>
              <a:spcAft>
                <a:spcPts val="800"/>
              </a:spcAft>
            </a:pPr>
            <a:r>
              <a:rPr lang="en-GB" sz="1200" b="1" dirty="0">
                <a:latin typeface="Atlanta" panose="020B0502020202020204" pitchFamily="34" charset="0"/>
                <a:ea typeface="Calibri" panose="020F0502020204030204" pitchFamily="34" charset="0"/>
                <a:cs typeface="Calibri" panose="020F0502020204030204" pitchFamily="34" charset="0"/>
              </a:rPr>
              <a:t>Top half</a:t>
            </a:r>
            <a:r>
              <a:rPr lang="en-GB" sz="1200" dirty="0">
                <a:latin typeface="Atlanta" panose="020B0502020202020204" pitchFamily="34" charset="0"/>
                <a:ea typeface="Calibri" panose="020F0502020204030204" pitchFamily="34" charset="0"/>
                <a:cs typeface="Calibri" panose="020F0502020204030204" pitchFamily="34" charset="0"/>
              </a:rPr>
              <a:t> </a:t>
            </a:r>
            <a:r>
              <a:rPr lang="en-GB" sz="1000" dirty="0">
                <a:latin typeface="Atlanta" panose="020B0502020202020204" pitchFamily="34" charset="0"/>
                <a:ea typeface="Calibri" panose="020F0502020204030204" pitchFamily="34" charset="0"/>
                <a:cs typeface="Calibri" panose="020F0502020204030204" pitchFamily="34" charset="0"/>
              </a:rPr>
              <a:t>- </a:t>
            </a:r>
            <a:r>
              <a:rPr lang="en-GB" sz="900" dirty="0">
                <a:latin typeface="Atlanta" panose="020B0502020202020204" pitchFamily="34" charset="0"/>
                <a:ea typeface="Calibri" panose="020F0502020204030204" pitchFamily="34" charset="0"/>
                <a:cs typeface="Calibri" panose="020F0502020204030204" pitchFamily="34" charset="0"/>
              </a:rPr>
              <a:t>school house polo shirt  or GCSE Polo shirt (From Year 10 ) </a:t>
            </a:r>
            <a:br>
              <a:rPr lang="en-GB" sz="900" dirty="0">
                <a:latin typeface="Atlanta" panose="020B0502020202020204" pitchFamily="34" charset="0"/>
                <a:ea typeface="Calibri" panose="020F0502020204030204" pitchFamily="34" charset="0"/>
                <a:cs typeface="Calibri" panose="020F0502020204030204" pitchFamily="34" charset="0"/>
              </a:rPr>
            </a:br>
            <a:r>
              <a:rPr lang="en-GB" sz="900" dirty="0">
                <a:latin typeface="Atlanta" panose="020B0502020202020204" pitchFamily="34" charset="0"/>
                <a:ea typeface="Calibri" panose="020F0502020204030204" pitchFamily="34" charset="0"/>
                <a:cs typeface="Calibri" panose="020F0502020204030204" pitchFamily="34" charset="0"/>
              </a:rPr>
              <a:t>if undertaking GCSE PE course. </a:t>
            </a:r>
            <a:endParaRPr lang="en-GB" sz="900" dirty="0">
              <a:effectLst/>
              <a:latin typeface="Atlanta" panose="020B0502020202020204" pitchFamily="34" charset="0"/>
              <a:ea typeface="Calibri" panose="020F0502020204030204" pitchFamily="34" charset="0"/>
              <a:cs typeface="Times New Roman" panose="02020603050405020304" pitchFamily="18" charset="0"/>
            </a:endParaRPr>
          </a:p>
        </p:txBody>
      </p:sp>
      <p:grpSp>
        <p:nvGrpSpPr>
          <p:cNvPr id="23" name="Group 22"/>
          <p:cNvGrpSpPr/>
          <p:nvPr/>
        </p:nvGrpSpPr>
        <p:grpSpPr>
          <a:xfrm>
            <a:off x="273363" y="1129086"/>
            <a:ext cx="2096770" cy="2329696"/>
            <a:chOff x="519022" y="1328185"/>
            <a:chExt cx="2096770" cy="2329696"/>
          </a:xfrm>
        </p:grpSpPr>
        <p:pic>
          <p:nvPicPr>
            <p:cNvPr id="5" name="Picture 4" descr="PE Polo Shirt - House Colour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9022" y="1328185"/>
              <a:ext cx="2096770" cy="2096770"/>
            </a:xfrm>
            <a:prstGeom prst="rect">
              <a:avLst/>
            </a:prstGeom>
            <a:noFill/>
            <a:ln>
              <a:noFill/>
            </a:ln>
          </p:spPr>
        </p:pic>
        <p:sp>
          <p:nvSpPr>
            <p:cNvPr id="14" name="TextBox 13"/>
            <p:cNvSpPr txBox="1"/>
            <p:nvPr/>
          </p:nvSpPr>
          <p:spPr>
            <a:xfrm>
              <a:off x="708085" y="3288549"/>
              <a:ext cx="1595168" cy="369332"/>
            </a:xfrm>
            <a:prstGeom prst="rect">
              <a:avLst/>
            </a:prstGeom>
            <a:noFill/>
          </p:spPr>
          <p:txBody>
            <a:bodyPr wrap="square" rtlCol="0">
              <a:spAutoFit/>
            </a:bodyPr>
            <a:lstStyle/>
            <a:p>
              <a:pPr algn="ctr"/>
              <a:r>
                <a:rPr lang="en-GB" b="1" dirty="0"/>
                <a:t> </a:t>
              </a:r>
              <a:r>
                <a:rPr lang="en-GB" sz="1050" b="1" dirty="0">
                  <a:latin typeface="Atlanta" panose="020B0502020202020204" pitchFamily="34" charset="0"/>
                </a:rPr>
                <a:t>House polo shirt</a:t>
              </a:r>
            </a:p>
          </p:txBody>
        </p:sp>
      </p:grpSp>
      <p:grpSp>
        <p:nvGrpSpPr>
          <p:cNvPr id="25" name="Group 24"/>
          <p:cNvGrpSpPr/>
          <p:nvPr/>
        </p:nvGrpSpPr>
        <p:grpSpPr>
          <a:xfrm>
            <a:off x="2383778" y="1115438"/>
            <a:ext cx="2145030" cy="2337609"/>
            <a:chOff x="2383778" y="1314537"/>
            <a:chExt cx="2145030" cy="2337609"/>
          </a:xfrm>
        </p:grpSpPr>
        <p:pic>
          <p:nvPicPr>
            <p:cNvPr id="6" name="Picture 5" descr="GCSE Girl Fit Sports Pol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3778" y="1314537"/>
              <a:ext cx="2145030" cy="2145030"/>
            </a:xfrm>
            <a:prstGeom prst="rect">
              <a:avLst/>
            </a:prstGeom>
            <a:noFill/>
            <a:ln>
              <a:noFill/>
            </a:ln>
          </p:spPr>
        </p:pic>
        <p:sp>
          <p:nvSpPr>
            <p:cNvPr id="16" name="TextBox 15"/>
            <p:cNvSpPr txBox="1"/>
            <p:nvPr/>
          </p:nvSpPr>
          <p:spPr>
            <a:xfrm>
              <a:off x="2446030" y="3398230"/>
              <a:ext cx="1907707" cy="253916"/>
            </a:xfrm>
            <a:prstGeom prst="rect">
              <a:avLst/>
            </a:prstGeom>
            <a:noFill/>
          </p:spPr>
          <p:txBody>
            <a:bodyPr wrap="square" rtlCol="0">
              <a:spAutoFit/>
            </a:bodyPr>
            <a:lstStyle/>
            <a:p>
              <a:pPr algn="ctr"/>
              <a:r>
                <a:rPr lang="en-GB" sz="1050" b="1" dirty="0">
                  <a:latin typeface="Atlanta" panose="020B0502020202020204" pitchFamily="34" charset="0"/>
                </a:rPr>
                <a:t>GCSE Polo shirt</a:t>
              </a:r>
            </a:p>
          </p:txBody>
        </p:sp>
      </p:grpSp>
      <p:sp>
        <p:nvSpPr>
          <p:cNvPr id="17" name="TextBox 16"/>
          <p:cNvSpPr txBox="1"/>
          <p:nvPr/>
        </p:nvSpPr>
        <p:spPr>
          <a:xfrm>
            <a:off x="4953000" y="702592"/>
            <a:ext cx="4492923" cy="969496"/>
          </a:xfrm>
          <a:prstGeom prst="rect">
            <a:avLst/>
          </a:prstGeom>
          <a:noFill/>
        </p:spPr>
        <p:txBody>
          <a:bodyPr wrap="square" rtlCol="0">
            <a:spAutoFit/>
          </a:bodyPr>
          <a:lstStyle/>
          <a:p>
            <a:r>
              <a:rPr lang="en-GB" sz="1200" b="1" dirty="0">
                <a:latin typeface="Atlanta" panose="020B0502020202020204" pitchFamily="34" charset="0"/>
              </a:rPr>
              <a:t>Outdoor top</a:t>
            </a:r>
            <a:r>
              <a:rPr lang="en-GB" sz="1200" dirty="0">
                <a:latin typeface="Atlanta" panose="020B0502020202020204" pitchFamily="34" charset="0"/>
              </a:rPr>
              <a:t> </a:t>
            </a:r>
            <a:r>
              <a:rPr lang="en-GB" sz="900" dirty="0">
                <a:latin typeface="Atlanta" panose="020B0502020202020204" pitchFamily="34" charset="0"/>
              </a:rPr>
              <a:t>- When weather is cold the school outdoor top with </a:t>
            </a:r>
            <a:br>
              <a:rPr lang="en-GB" sz="900" dirty="0">
                <a:latin typeface="Atlanta" panose="020B0502020202020204" pitchFamily="34" charset="0"/>
              </a:rPr>
            </a:br>
            <a:r>
              <a:rPr lang="en-GB" sz="900" dirty="0">
                <a:latin typeface="Atlanta" panose="020B0502020202020204" pitchFamily="34" charset="0"/>
              </a:rPr>
              <a:t>buttons, or the school outdoor top with zip can be worn. Compression/thermal/skin tops can also be worn underneath these tops and the polo shirts.  </a:t>
            </a:r>
          </a:p>
          <a:p>
            <a:endParaRPr lang="en-GB" dirty="0"/>
          </a:p>
        </p:txBody>
      </p:sp>
      <p:grpSp>
        <p:nvGrpSpPr>
          <p:cNvPr id="2055" name="Group 2054"/>
          <p:cNvGrpSpPr/>
          <p:nvPr/>
        </p:nvGrpSpPr>
        <p:grpSpPr>
          <a:xfrm>
            <a:off x="4888374" y="1316465"/>
            <a:ext cx="1816881" cy="2167539"/>
            <a:chOff x="4888374" y="1559809"/>
            <a:chExt cx="1816881" cy="2167539"/>
          </a:xfrm>
        </p:grpSpPr>
        <p:pic>
          <p:nvPicPr>
            <p:cNvPr id="11" name="Picture 10" descr="Reversible Sports Shirt- House Colours "/>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88374" y="1559809"/>
              <a:ext cx="1816881" cy="1816881"/>
            </a:xfrm>
            <a:prstGeom prst="rect">
              <a:avLst/>
            </a:prstGeom>
            <a:noFill/>
            <a:ln>
              <a:noFill/>
            </a:ln>
          </p:spPr>
        </p:pic>
        <p:sp>
          <p:nvSpPr>
            <p:cNvPr id="18" name="TextBox 17"/>
            <p:cNvSpPr txBox="1"/>
            <p:nvPr/>
          </p:nvSpPr>
          <p:spPr>
            <a:xfrm>
              <a:off x="5081709" y="3327238"/>
              <a:ext cx="1384075" cy="400110"/>
            </a:xfrm>
            <a:prstGeom prst="rect">
              <a:avLst/>
            </a:prstGeom>
            <a:noFill/>
          </p:spPr>
          <p:txBody>
            <a:bodyPr wrap="square" rtlCol="0">
              <a:spAutoFit/>
            </a:bodyPr>
            <a:lstStyle/>
            <a:p>
              <a:pPr algn="ctr"/>
              <a:r>
                <a:rPr lang="en-GB" sz="1000" b="1" dirty="0">
                  <a:latin typeface="Atlanta" panose="020B0502020202020204" pitchFamily="34" charset="0"/>
                </a:rPr>
                <a:t>School outdoor top</a:t>
              </a:r>
            </a:p>
            <a:p>
              <a:pPr algn="ctr"/>
              <a:r>
                <a:rPr lang="en-GB" sz="1000" b="1" dirty="0">
                  <a:latin typeface="Atlanta" panose="020B0502020202020204" pitchFamily="34" charset="0"/>
                </a:rPr>
                <a:t>with buttons</a:t>
              </a:r>
              <a:endParaRPr lang="en-GB" b="1" dirty="0"/>
            </a:p>
          </p:txBody>
        </p:sp>
      </p:grpSp>
      <p:grpSp>
        <p:nvGrpSpPr>
          <p:cNvPr id="2056" name="Group 2055"/>
          <p:cNvGrpSpPr/>
          <p:nvPr/>
        </p:nvGrpSpPr>
        <p:grpSpPr>
          <a:xfrm>
            <a:off x="6569475" y="1241866"/>
            <a:ext cx="1466884" cy="2206603"/>
            <a:chOff x="6569475" y="1566324"/>
            <a:chExt cx="1466884" cy="2206603"/>
          </a:xfrm>
        </p:grpSpPr>
        <p:pic>
          <p:nvPicPr>
            <p:cNvPr id="12" name="Picture 11" descr="C:\Users\dhimanj\AppData\Local\Microsoft\Windows\INetCache\Content.MSO\92927F28.tmp"/>
            <p:cNvPicPr/>
            <p:nvPr/>
          </p:nvPicPr>
          <p:blipFill rotWithShape="1">
            <a:blip r:embed="rId5">
              <a:extLst>
                <a:ext uri="{28A0092B-C50C-407E-A947-70E740481C1C}">
                  <a14:useLocalDpi xmlns:a14="http://schemas.microsoft.com/office/drawing/2010/main" val="0"/>
                </a:ext>
              </a:extLst>
            </a:blip>
            <a:srcRect l="24400" r="19184"/>
            <a:stretch/>
          </p:blipFill>
          <p:spPr bwMode="auto">
            <a:xfrm>
              <a:off x="6683776" y="1566324"/>
              <a:ext cx="1352583" cy="1765281"/>
            </a:xfrm>
            <a:prstGeom prst="rect">
              <a:avLst/>
            </a:prstGeom>
            <a:noFill/>
            <a:ln>
              <a:noFill/>
            </a:ln>
          </p:spPr>
        </p:pic>
        <p:sp>
          <p:nvSpPr>
            <p:cNvPr id="20" name="TextBox 19"/>
            <p:cNvSpPr txBox="1"/>
            <p:nvPr/>
          </p:nvSpPr>
          <p:spPr>
            <a:xfrm>
              <a:off x="6569475" y="3372817"/>
              <a:ext cx="1384075" cy="400110"/>
            </a:xfrm>
            <a:prstGeom prst="rect">
              <a:avLst/>
            </a:prstGeom>
            <a:noFill/>
          </p:spPr>
          <p:txBody>
            <a:bodyPr wrap="square" rtlCol="0">
              <a:spAutoFit/>
            </a:bodyPr>
            <a:lstStyle/>
            <a:p>
              <a:pPr algn="ctr"/>
              <a:r>
                <a:rPr lang="en-GB" sz="1000" b="1" dirty="0">
                  <a:latin typeface="Atlanta" panose="020B0502020202020204" pitchFamily="34" charset="0"/>
                </a:rPr>
                <a:t>Compression /</a:t>
              </a:r>
            </a:p>
            <a:p>
              <a:pPr algn="ctr"/>
              <a:r>
                <a:rPr lang="en-GB" sz="1000" b="1" dirty="0">
                  <a:latin typeface="Atlanta" panose="020B0502020202020204" pitchFamily="34" charset="0"/>
                </a:rPr>
                <a:t>Thermal top</a:t>
              </a:r>
              <a:endParaRPr lang="en-GB" b="1" dirty="0"/>
            </a:p>
          </p:txBody>
        </p:sp>
      </p:grpSp>
      <p:grpSp>
        <p:nvGrpSpPr>
          <p:cNvPr id="2057" name="Group 2056"/>
          <p:cNvGrpSpPr/>
          <p:nvPr/>
        </p:nvGrpSpPr>
        <p:grpSpPr>
          <a:xfrm>
            <a:off x="8095184" y="1278747"/>
            <a:ext cx="1444603" cy="2184470"/>
            <a:chOff x="8095184" y="1610579"/>
            <a:chExt cx="1444603" cy="2184470"/>
          </a:xfrm>
        </p:grpSpPr>
        <p:pic>
          <p:nvPicPr>
            <p:cNvPr id="13" name="Picture 12" descr="C:\Users\dhImanj\AppData\Local\Microsoft\Windows\INetCache\Content.MSO\DD09A1EC.tmp"/>
            <p:cNvPicPr/>
            <p:nvPr/>
          </p:nvPicPr>
          <p:blipFill rotWithShape="1">
            <a:blip r:embed="rId6">
              <a:extLst>
                <a:ext uri="{28A0092B-C50C-407E-A947-70E740481C1C}">
                  <a14:useLocalDpi xmlns:a14="http://schemas.microsoft.com/office/drawing/2010/main" val="0"/>
                </a:ext>
              </a:extLst>
            </a:blip>
            <a:srcRect l="11207" r="9967"/>
            <a:stretch/>
          </p:blipFill>
          <p:spPr bwMode="auto">
            <a:xfrm>
              <a:off x="8147713" y="1610579"/>
              <a:ext cx="1392074" cy="1766008"/>
            </a:xfrm>
            <a:prstGeom prst="rect">
              <a:avLst/>
            </a:prstGeom>
            <a:noFill/>
            <a:ln>
              <a:noFill/>
            </a:ln>
          </p:spPr>
        </p:pic>
        <p:sp>
          <p:nvSpPr>
            <p:cNvPr id="21" name="TextBox 20"/>
            <p:cNvSpPr txBox="1"/>
            <p:nvPr/>
          </p:nvSpPr>
          <p:spPr>
            <a:xfrm>
              <a:off x="8095184" y="3394939"/>
              <a:ext cx="1384075" cy="400110"/>
            </a:xfrm>
            <a:prstGeom prst="rect">
              <a:avLst/>
            </a:prstGeom>
            <a:noFill/>
          </p:spPr>
          <p:txBody>
            <a:bodyPr wrap="square" rtlCol="0">
              <a:spAutoFit/>
            </a:bodyPr>
            <a:lstStyle/>
            <a:p>
              <a:pPr algn="ctr"/>
              <a:r>
                <a:rPr lang="en-GB" sz="1000" b="1" dirty="0">
                  <a:latin typeface="Atlanta" panose="020B0502020202020204" pitchFamily="34" charset="0"/>
                </a:rPr>
                <a:t>School outdoor top </a:t>
              </a:r>
            </a:p>
            <a:p>
              <a:pPr algn="ctr"/>
              <a:r>
                <a:rPr lang="en-GB" sz="1000" b="1" dirty="0">
                  <a:latin typeface="Atlanta" panose="020B0502020202020204" pitchFamily="34" charset="0"/>
                </a:rPr>
                <a:t>With zip</a:t>
              </a:r>
            </a:p>
          </p:txBody>
        </p:sp>
      </p:grpSp>
      <p:sp>
        <p:nvSpPr>
          <p:cNvPr id="22" name="TextBox 21"/>
          <p:cNvSpPr txBox="1"/>
          <p:nvPr/>
        </p:nvSpPr>
        <p:spPr>
          <a:xfrm>
            <a:off x="273364" y="3630637"/>
            <a:ext cx="6673346" cy="969496"/>
          </a:xfrm>
          <a:prstGeom prst="rect">
            <a:avLst/>
          </a:prstGeom>
          <a:noFill/>
        </p:spPr>
        <p:txBody>
          <a:bodyPr wrap="square" rtlCol="0">
            <a:spAutoFit/>
          </a:bodyPr>
          <a:lstStyle/>
          <a:p>
            <a:r>
              <a:rPr lang="en-GB" sz="1200" b="1" dirty="0">
                <a:latin typeface="Atlanta" panose="020B0502020202020204" pitchFamily="34" charset="0"/>
              </a:rPr>
              <a:t>Bottom half</a:t>
            </a:r>
            <a:r>
              <a:rPr lang="en-GB" sz="1200" dirty="0">
                <a:latin typeface="Atlanta" panose="020B0502020202020204" pitchFamily="34" charset="0"/>
              </a:rPr>
              <a:t> </a:t>
            </a:r>
            <a:r>
              <a:rPr lang="en-GB" sz="1000" dirty="0">
                <a:latin typeface="Atlanta" panose="020B0502020202020204" pitchFamily="34" charset="0"/>
              </a:rPr>
              <a:t>– </a:t>
            </a:r>
            <a:r>
              <a:rPr lang="en-GB" sz="900" dirty="0">
                <a:latin typeface="Atlanta" panose="020B0502020202020204" pitchFamily="34" charset="0"/>
              </a:rPr>
              <a:t>A number of different items can be worn on the bottom half of the body, such as black tracksuit bottoms, black sports leggings (not normal leggings), black shorts, or </a:t>
            </a:r>
            <a:r>
              <a:rPr lang="en-GB" sz="900" dirty="0" err="1">
                <a:latin typeface="Atlanta" panose="020B0502020202020204" pitchFamily="34" charset="0"/>
              </a:rPr>
              <a:t>skorts</a:t>
            </a:r>
            <a:r>
              <a:rPr lang="en-GB" sz="900" dirty="0">
                <a:latin typeface="Atlanta" panose="020B0502020202020204" pitchFamily="34" charset="0"/>
              </a:rPr>
              <a:t> (sports skirt with shorts embedded in them). </a:t>
            </a:r>
            <a:br>
              <a:rPr lang="en-GB" sz="900" dirty="0">
                <a:latin typeface="Atlanta" panose="020B0502020202020204" pitchFamily="34" charset="0"/>
              </a:rPr>
            </a:br>
            <a:r>
              <a:rPr lang="en-GB" sz="900" dirty="0">
                <a:latin typeface="Atlanta" panose="020B0502020202020204" pitchFamily="34" charset="0"/>
              </a:rPr>
              <a:t>Black athletics shorts must be a minimum length of </a:t>
            </a:r>
            <a:r>
              <a:rPr lang="en-GB" sz="900" b="1" dirty="0">
                <a:latin typeface="Atlanta" panose="020B0502020202020204" pitchFamily="34" charset="0"/>
              </a:rPr>
              <a:t>7 inches or longer</a:t>
            </a:r>
            <a:r>
              <a:rPr lang="en-GB" sz="900" dirty="0">
                <a:latin typeface="Atlanta" panose="020B0502020202020204" pitchFamily="34" charset="0"/>
              </a:rPr>
              <a:t>.  If they are too short students will be told they are not allowed to wear them, and to purchase a new longer pair. </a:t>
            </a:r>
          </a:p>
          <a:p>
            <a:endParaRPr lang="en-GB" dirty="0"/>
          </a:p>
        </p:txBody>
      </p:sp>
      <p:pic>
        <p:nvPicPr>
          <p:cNvPr id="2053" name="Picture 5" descr="930AB3C8"/>
          <p:cNvPicPr>
            <a:picLocks noChangeAspect="1" noChangeArrowheads="1"/>
          </p:cNvPicPr>
          <p:nvPr/>
        </p:nvPicPr>
        <p:blipFill rotWithShape="1">
          <a:blip r:embed="rId7">
            <a:extLst>
              <a:ext uri="{28A0092B-C50C-407E-A947-70E740481C1C}">
                <a14:useLocalDpi xmlns:a14="http://schemas.microsoft.com/office/drawing/2010/main" val="0"/>
              </a:ext>
            </a:extLst>
          </a:blip>
          <a:srcRect l="20912" r="22037"/>
          <a:stretch/>
        </p:blipFill>
        <p:spPr bwMode="auto">
          <a:xfrm>
            <a:off x="272955" y="4419961"/>
            <a:ext cx="996287" cy="174631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6" descr="139A361F"/>
          <p:cNvPicPr>
            <a:picLocks noChangeAspect="1" noChangeArrowheads="1"/>
          </p:cNvPicPr>
          <p:nvPr/>
        </p:nvPicPr>
        <p:blipFill rotWithShape="1">
          <a:blip r:embed="rId8">
            <a:extLst>
              <a:ext uri="{28A0092B-C50C-407E-A947-70E740481C1C}">
                <a14:useLocalDpi xmlns:a14="http://schemas.microsoft.com/office/drawing/2010/main" val="0"/>
              </a:ext>
            </a:extLst>
          </a:blip>
          <a:srcRect l="14786" r="14712"/>
          <a:stretch/>
        </p:blipFill>
        <p:spPr bwMode="auto">
          <a:xfrm>
            <a:off x="1351128" y="4402654"/>
            <a:ext cx="1255594" cy="178093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7" descr="260778C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22685" y="4482666"/>
            <a:ext cx="1477971" cy="1477971"/>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22" descr="96E4045B"/>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17945" y="4406141"/>
            <a:ext cx="1528765" cy="1528765"/>
          </a:xfrm>
          <a:prstGeom prst="rect">
            <a:avLst/>
          </a:prstGeom>
          <a:noFill/>
          <a:extLst>
            <a:ext uri="{909E8E84-426E-40DD-AFC4-6F175D3DCCD1}">
              <a14:hiddenFill xmlns:a14="http://schemas.microsoft.com/office/drawing/2010/main">
                <a:solidFill>
                  <a:srgbClr val="FFFFFF"/>
                </a:solidFill>
              </a14:hiddenFill>
            </a:ext>
          </a:extLst>
        </p:spPr>
      </p:pic>
      <p:sp>
        <p:nvSpPr>
          <p:cNvPr id="26" name="Rectangle 6"/>
          <p:cNvSpPr>
            <a:spLocks noChangeArrowheads="1"/>
          </p:cNvSpPr>
          <p:nvPr/>
        </p:nvSpPr>
        <p:spPr bwMode="auto">
          <a:xfrm>
            <a:off x="10888381" y="297698"/>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7" name="Rectangle 7"/>
          <p:cNvSpPr>
            <a:spLocks noChangeArrowheads="1"/>
          </p:cNvSpPr>
          <p:nvPr/>
        </p:nvSpPr>
        <p:spPr bwMode="auto">
          <a:xfrm>
            <a:off x="10888381" y="1935998"/>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8"/>
          <p:cNvSpPr>
            <a:spLocks noChangeArrowheads="1"/>
          </p:cNvSpPr>
          <p:nvPr/>
        </p:nvSpPr>
        <p:spPr bwMode="auto">
          <a:xfrm>
            <a:off x="10888381" y="3088523"/>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9"/>
          <p:cNvSpPr>
            <a:spLocks noChangeArrowheads="1"/>
          </p:cNvSpPr>
          <p:nvPr/>
        </p:nvSpPr>
        <p:spPr bwMode="auto">
          <a:xfrm>
            <a:off x="10888381" y="4164848"/>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30" name="Rectangle 10"/>
          <p:cNvSpPr>
            <a:spLocks noChangeArrowheads="1"/>
          </p:cNvSpPr>
          <p:nvPr/>
        </p:nvSpPr>
        <p:spPr bwMode="auto">
          <a:xfrm>
            <a:off x="10888381" y="5241173"/>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31" name="Rectangle 11"/>
          <p:cNvSpPr>
            <a:spLocks noChangeArrowheads="1"/>
          </p:cNvSpPr>
          <p:nvPr/>
        </p:nvSpPr>
        <p:spPr bwMode="auto">
          <a:xfrm>
            <a:off x="10888381" y="6317498"/>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048" name="Picture 204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884853" y="4419961"/>
            <a:ext cx="1590069" cy="1590069"/>
          </a:xfrm>
          <a:prstGeom prst="rect">
            <a:avLst/>
          </a:prstGeom>
        </p:spPr>
      </p:pic>
      <p:sp>
        <p:nvSpPr>
          <p:cNvPr id="2054" name="Rectangle 2053"/>
          <p:cNvSpPr/>
          <p:nvPr/>
        </p:nvSpPr>
        <p:spPr>
          <a:xfrm>
            <a:off x="273363" y="639740"/>
            <a:ext cx="4255445" cy="2825773"/>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p:cNvSpPr/>
          <p:nvPr/>
        </p:nvSpPr>
        <p:spPr>
          <a:xfrm>
            <a:off x="4917244" y="657989"/>
            <a:ext cx="4709835" cy="2826015"/>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800870" y="135226"/>
            <a:ext cx="826209" cy="813030"/>
          </a:xfrm>
          <a:prstGeom prst="rect">
            <a:avLst/>
          </a:prstGeom>
        </p:spPr>
      </p:pic>
      <p:sp>
        <p:nvSpPr>
          <p:cNvPr id="43" name="TextBox 42"/>
          <p:cNvSpPr txBox="1"/>
          <p:nvPr/>
        </p:nvSpPr>
        <p:spPr>
          <a:xfrm>
            <a:off x="345478" y="6144184"/>
            <a:ext cx="851239" cy="415498"/>
          </a:xfrm>
          <a:prstGeom prst="rect">
            <a:avLst/>
          </a:prstGeom>
          <a:noFill/>
        </p:spPr>
        <p:txBody>
          <a:bodyPr wrap="square" rtlCol="0">
            <a:spAutoFit/>
          </a:bodyPr>
          <a:lstStyle/>
          <a:p>
            <a:pPr algn="ctr"/>
            <a:r>
              <a:rPr lang="en-GB" sz="1050" b="1" dirty="0">
                <a:latin typeface="Atlanta" panose="020B0502020202020204" pitchFamily="34" charset="0"/>
              </a:rPr>
              <a:t>Tracksuit</a:t>
            </a:r>
          </a:p>
          <a:p>
            <a:pPr algn="ctr"/>
            <a:r>
              <a:rPr lang="en-GB" sz="1050" b="1" dirty="0">
                <a:latin typeface="Atlanta" panose="020B0502020202020204" pitchFamily="34" charset="0"/>
              </a:rPr>
              <a:t>Bottoms</a:t>
            </a:r>
          </a:p>
        </p:txBody>
      </p:sp>
      <p:sp>
        <p:nvSpPr>
          <p:cNvPr id="45" name="TextBox 44"/>
          <p:cNvSpPr txBox="1"/>
          <p:nvPr/>
        </p:nvSpPr>
        <p:spPr>
          <a:xfrm>
            <a:off x="1532539" y="6144184"/>
            <a:ext cx="851239" cy="415498"/>
          </a:xfrm>
          <a:prstGeom prst="rect">
            <a:avLst/>
          </a:prstGeom>
          <a:noFill/>
        </p:spPr>
        <p:txBody>
          <a:bodyPr wrap="square" rtlCol="0">
            <a:spAutoFit/>
          </a:bodyPr>
          <a:lstStyle/>
          <a:p>
            <a:pPr algn="ctr"/>
            <a:r>
              <a:rPr lang="en-GB" sz="1050" b="1" dirty="0">
                <a:latin typeface="Atlanta" panose="020B0502020202020204" pitchFamily="34" charset="0"/>
              </a:rPr>
              <a:t>Sports</a:t>
            </a:r>
          </a:p>
          <a:p>
            <a:pPr algn="ctr"/>
            <a:r>
              <a:rPr lang="en-GB" sz="1050" b="1" dirty="0">
                <a:latin typeface="Atlanta" panose="020B0502020202020204" pitchFamily="34" charset="0"/>
              </a:rPr>
              <a:t>Leggings</a:t>
            </a:r>
          </a:p>
        </p:txBody>
      </p:sp>
      <p:sp>
        <p:nvSpPr>
          <p:cNvPr id="46" name="TextBox 45"/>
          <p:cNvSpPr txBox="1"/>
          <p:nvPr/>
        </p:nvSpPr>
        <p:spPr>
          <a:xfrm>
            <a:off x="2673632" y="6135629"/>
            <a:ext cx="1168892" cy="253916"/>
          </a:xfrm>
          <a:prstGeom prst="rect">
            <a:avLst/>
          </a:prstGeom>
          <a:noFill/>
        </p:spPr>
        <p:txBody>
          <a:bodyPr wrap="square" rtlCol="0">
            <a:spAutoFit/>
          </a:bodyPr>
          <a:lstStyle/>
          <a:p>
            <a:pPr algn="ctr"/>
            <a:r>
              <a:rPr lang="en-GB" sz="1050" b="1" dirty="0">
                <a:latin typeface="Atlanta" panose="020B0502020202020204" pitchFamily="34" charset="0"/>
              </a:rPr>
              <a:t>Sports Shorts</a:t>
            </a:r>
          </a:p>
        </p:txBody>
      </p:sp>
      <p:sp>
        <p:nvSpPr>
          <p:cNvPr id="47" name="TextBox 46"/>
          <p:cNvSpPr txBox="1"/>
          <p:nvPr/>
        </p:nvSpPr>
        <p:spPr>
          <a:xfrm>
            <a:off x="4085180" y="6124779"/>
            <a:ext cx="1278739" cy="415498"/>
          </a:xfrm>
          <a:prstGeom prst="rect">
            <a:avLst/>
          </a:prstGeom>
          <a:noFill/>
        </p:spPr>
        <p:txBody>
          <a:bodyPr wrap="square" rtlCol="0">
            <a:spAutoFit/>
          </a:bodyPr>
          <a:lstStyle/>
          <a:p>
            <a:pPr algn="ctr"/>
            <a:r>
              <a:rPr lang="en-GB" sz="1050" b="1" dirty="0">
                <a:latin typeface="Atlanta" panose="020B0502020202020204" pitchFamily="34" charset="0"/>
              </a:rPr>
              <a:t>Athletic Shorts</a:t>
            </a:r>
          </a:p>
          <a:p>
            <a:pPr algn="ctr"/>
            <a:r>
              <a:rPr lang="en-GB" sz="1050" dirty="0">
                <a:latin typeface="Atlanta" panose="020B0502020202020204" pitchFamily="34" charset="0"/>
              </a:rPr>
              <a:t>(7 inch length)</a:t>
            </a:r>
          </a:p>
        </p:txBody>
      </p:sp>
      <p:sp>
        <p:nvSpPr>
          <p:cNvPr id="48" name="TextBox 47"/>
          <p:cNvSpPr txBox="1"/>
          <p:nvPr/>
        </p:nvSpPr>
        <p:spPr>
          <a:xfrm>
            <a:off x="5543926" y="6135629"/>
            <a:ext cx="1278739" cy="253916"/>
          </a:xfrm>
          <a:prstGeom prst="rect">
            <a:avLst/>
          </a:prstGeom>
          <a:noFill/>
        </p:spPr>
        <p:txBody>
          <a:bodyPr wrap="square" rtlCol="0">
            <a:spAutoFit/>
          </a:bodyPr>
          <a:lstStyle/>
          <a:p>
            <a:pPr algn="ctr"/>
            <a:r>
              <a:rPr lang="en-GB" sz="1050" b="1" dirty="0" err="1">
                <a:latin typeface="Atlanta" panose="020B0502020202020204" pitchFamily="34" charset="0"/>
              </a:rPr>
              <a:t>Skort</a:t>
            </a:r>
            <a:endParaRPr lang="en-GB" sz="1050" b="1" dirty="0">
              <a:latin typeface="Atlanta" panose="020B0502020202020204" pitchFamily="34" charset="0"/>
            </a:endParaRPr>
          </a:p>
        </p:txBody>
      </p:sp>
      <p:sp>
        <p:nvSpPr>
          <p:cNvPr id="49" name="Rectangle 48"/>
          <p:cNvSpPr/>
          <p:nvPr/>
        </p:nvSpPr>
        <p:spPr>
          <a:xfrm>
            <a:off x="272955" y="3584211"/>
            <a:ext cx="6817656" cy="3089305"/>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 name="Picture 49" descr="Nike Presto Fly Wrld Mens Trainers | Mens trainers | Cruise Fashion"/>
          <p:cNvPicPr/>
          <p:nvPr/>
        </p:nvPicPr>
        <p:blipFill>
          <a:blip r:embed="rId13">
            <a:extLst>
              <a:ext uri="{28A0092B-C50C-407E-A947-70E740481C1C}">
                <a14:useLocalDpi xmlns:a14="http://schemas.microsoft.com/office/drawing/2010/main" val="0"/>
              </a:ext>
            </a:extLst>
          </a:blip>
          <a:srcRect/>
          <a:stretch>
            <a:fillRect/>
          </a:stretch>
        </p:blipFill>
        <p:spPr bwMode="auto">
          <a:xfrm>
            <a:off x="7670125" y="3709720"/>
            <a:ext cx="1586230" cy="1586230"/>
          </a:xfrm>
          <a:prstGeom prst="rect">
            <a:avLst/>
          </a:prstGeom>
          <a:noFill/>
          <a:ln>
            <a:noFill/>
          </a:ln>
        </p:spPr>
      </p:pic>
      <p:pic>
        <p:nvPicPr>
          <p:cNvPr id="51" name="Picture 50" descr="C:\Users\dhImanj\AppData\Local\Microsoft\Windows\INetCache\Content.MSO\4FDC7D96.tmp"/>
          <p:cNvPicPr/>
          <p:nvPr/>
        </p:nvPicPr>
        <p:blipFill>
          <a:blip r:embed="rId14">
            <a:extLst>
              <a:ext uri="{28A0092B-C50C-407E-A947-70E740481C1C}">
                <a14:useLocalDpi xmlns:a14="http://schemas.microsoft.com/office/drawing/2010/main" val="0"/>
              </a:ext>
            </a:extLst>
          </a:blip>
          <a:srcRect/>
          <a:stretch>
            <a:fillRect/>
          </a:stretch>
        </p:blipFill>
        <p:spPr bwMode="auto">
          <a:xfrm>
            <a:off x="7625081" y="5762626"/>
            <a:ext cx="1717965" cy="815434"/>
          </a:xfrm>
          <a:prstGeom prst="rect">
            <a:avLst/>
          </a:prstGeom>
          <a:noFill/>
          <a:ln>
            <a:noFill/>
          </a:ln>
        </p:spPr>
      </p:pic>
      <p:sp>
        <p:nvSpPr>
          <p:cNvPr id="2058" name="TextBox 2057"/>
          <p:cNvSpPr txBox="1"/>
          <p:nvPr/>
        </p:nvSpPr>
        <p:spPr>
          <a:xfrm>
            <a:off x="7272161" y="3563962"/>
            <a:ext cx="2354918" cy="507831"/>
          </a:xfrm>
          <a:prstGeom prst="rect">
            <a:avLst/>
          </a:prstGeom>
          <a:noFill/>
        </p:spPr>
        <p:txBody>
          <a:bodyPr wrap="square" rtlCol="0">
            <a:spAutoFit/>
          </a:bodyPr>
          <a:lstStyle/>
          <a:p>
            <a:r>
              <a:rPr lang="en-GB" sz="1200" b="1" dirty="0">
                <a:latin typeface="Atlanta" panose="020B0502020202020204" pitchFamily="34" charset="0"/>
              </a:rPr>
              <a:t>Trainers</a:t>
            </a:r>
            <a:r>
              <a:rPr lang="en-GB" dirty="0"/>
              <a:t> </a:t>
            </a:r>
            <a:r>
              <a:rPr lang="en-GB" sz="900" dirty="0">
                <a:latin typeface="Atlanta" panose="020B0502020202020204" pitchFamily="34" charset="0"/>
              </a:rPr>
              <a:t>– any colour can be worn, but not school shoes.  </a:t>
            </a:r>
          </a:p>
        </p:txBody>
      </p:sp>
      <p:sp>
        <p:nvSpPr>
          <p:cNvPr id="2059" name="TextBox 2058"/>
          <p:cNvSpPr txBox="1"/>
          <p:nvPr/>
        </p:nvSpPr>
        <p:spPr>
          <a:xfrm>
            <a:off x="7295167" y="4931058"/>
            <a:ext cx="2267626" cy="969496"/>
          </a:xfrm>
          <a:prstGeom prst="rect">
            <a:avLst/>
          </a:prstGeom>
          <a:noFill/>
        </p:spPr>
        <p:txBody>
          <a:bodyPr wrap="square" rtlCol="0">
            <a:spAutoFit/>
          </a:bodyPr>
          <a:lstStyle/>
          <a:p>
            <a:r>
              <a:rPr lang="en-GB" sz="1200" b="1" dirty="0">
                <a:latin typeface="Atlanta" panose="020B0502020202020204" pitchFamily="34" charset="0"/>
              </a:rPr>
              <a:t>Studded Boots </a:t>
            </a:r>
            <a:r>
              <a:rPr lang="en-GB" sz="900" b="1" dirty="0">
                <a:latin typeface="Atlanta" panose="020B0502020202020204" pitchFamily="34" charset="0"/>
              </a:rPr>
              <a:t>– </a:t>
            </a:r>
            <a:r>
              <a:rPr lang="en-GB" sz="900" dirty="0">
                <a:latin typeface="Atlanta" panose="020B0502020202020204" pitchFamily="34" charset="0"/>
              </a:rPr>
              <a:t>For autumn, winter and spring terms when it is normally wet and muddy, boots should be worn as a matter of safety.</a:t>
            </a:r>
          </a:p>
          <a:p>
            <a:endParaRPr lang="en-GB" dirty="0"/>
          </a:p>
        </p:txBody>
      </p:sp>
      <p:sp>
        <p:nvSpPr>
          <p:cNvPr id="54" name="Rectangle 53"/>
          <p:cNvSpPr/>
          <p:nvPr/>
        </p:nvSpPr>
        <p:spPr>
          <a:xfrm>
            <a:off x="7236564" y="3583303"/>
            <a:ext cx="2364329" cy="3090214"/>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mc:Choice xmlns:p14="http://schemas.microsoft.com/office/powerpoint/2010/main" Requires="p14">
          <p:contentPart p14:bwMode="auto" r:id="rId15">
            <p14:nvContentPartPr>
              <p14:cNvPr id="2" name="Ink 1">
                <a:extLst>
                  <a:ext uri="{FF2B5EF4-FFF2-40B4-BE49-F238E27FC236}">
                    <a16:creationId xmlns:a16="http://schemas.microsoft.com/office/drawing/2014/main" id="{2F5DE9BD-8D33-A3A6-724F-3A198C58738F}"/>
                  </a:ext>
                </a:extLst>
              </p14:cNvPr>
              <p14:cNvContentPartPr/>
              <p14:nvPr/>
            </p14:nvContentPartPr>
            <p14:xfrm>
              <a:off x="7040340" y="1495140"/>
              <a:ext cx="465120" cy="430920"/>
            </p14:xfrm>
          </p:contentPart>
        </mc:Choice>
        <mc:Fallback>
          <p:pic>
            <p:nvPicPr>
              <p:cNvPr id="2" name="Ink 1">
                <a:extLst>
                  <a:ext uri="{FF2B5EF4-FFF2-40B4-BE49-F238E27FC236}">
                    <a16:creationId xmlns:a16="http://schemas.microsoft.com/office/drawing/2014/main" id="{2F5DE9BD-8D33-A3A6-724F-3A198C58738F}"/>
                  </a:ext>
                </a:extLst>
              </p:cNvPr>
              <p:cNvPicPr/>
              <p:nvPr/>
            </p:nvPicPr>
            <p:blipFill>
              <a:blip r:embed="rId16"/>
              <a:stretch>
                <a:fillRect/>
              </a:stretch>
            </p:blipFill>
            <p:spPr>
              <a:xfrm>
                <a:off x="7034220" y="1489020"/>
                <a:ext cx="477360" cy="443160"/>
              </a:xfrm>
              <a:prstGeom prst="rect">
                <a:avLst/>
              </a:prstGeom>
            </p:spPr>
          </p:pic>
        </mc:Fallback>
      </mc:AlternateContent>
      <p:grpSp>
        <p:nvGrpSpPr>
          <p:cNvPr id="2065" name="Group 2064">
            <a:extLst>
              <a:ext uri="{FF2B5EF4-FFF2-40B4-BE49-F238E27FC236}">
                <a16:creationId xmlns:a16="http://schemas.microsoft.com/office/drawing/2014/main" id="{2330AAF7-EBB6-F52E-61BA-DDB49FA4604E}"/>
              </a:ext>
            </a:extLst>
          </p:cNvPr>
          <p:cNvGrpSpPr/>
          <p:nvPr/>
        </p:nvGrpSpPr>
        <p:grpSpPr>
          <a:xfrm>
            <a:off x="9219780" y="504420"/>
            <a:ext cx="360" cy="360"/>
            <a:chOff x="9219780" y="504420"/>
            <a:chExt cx="360" cy="360"/>
          </a:xfrm>
        </p:grpSpPr>
        <mc:AlternateContent xmlns:mc="http://schemas.openxmlformats.org/markup-compatibility/2006">
          <mc:Choice xmlns:p14="http://schemas.microsoft.com/office/powerpoint/2010/main" Requires="p14">
            <p:contentPart p14:bwMode="auto" r:id="rId17">
              <p14:nvContentPartPr>
                <p14:cNvPr id="2060" name="Ink 2059">
                  <a:extLst>
                    <a:ext uri="{FF2B5EF4-FFF2-40B4-BE49-F238E27FC236}">
                      <a16:creationId xmlns:a16="http://schemas.microsoft.com/office/drawing/2014/main" id="{E75F5057-A3CF-2E94-56A3-75949C5F38AB}"/>
                    </a:ext>
                  </a:extLst>
                </p14:cNvPr>
                <p14:cNvContentPartPr/>
                <p14:nvPr/>
              </p14:nvContentPartPr>
              <p14:xfrm>
                <a:off x="9219780" y="504420"/>
                <a:ext cx="360" cy="360"/>
              </p14:xfrm>
            </p:contentPart>
          </mc:Choice>
          <mc:Fallback>
            <p:pic>
              <p:nvPicPr>
                <p:cNvPr id="2060" name="Ink 2059">
                  <a:extLst>
                    <a:ext uri="{FF2B5EF4-FFF2-40B4-BE49-F238E27FC236}">
                      <a16:creationId xmlns:a16="http://schemas.microsoft.com/office/drawing/2014/main" id="{E75F5057-A3CF-2E94-56A3-75949C5F38AB}"/>
                    </a:ext>
                  </a:extLst>
                </p:cNvPr>
                <p:cNvPicPr/>
                <p:nvPr/>
              </p:nvPicPr>
              <p:blipFill>
                <a:blip r:embed="rId18"/>
                <a:stretch>
                  <a:fillRect/>
                </a:stretch>
              </p:blipFill>
              <p:spPr>
                <a:xfrm>
                  <a:off x="9213660" y="498300"/>
                  <a:ext cx="12600" cy="1260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2061" name="Ink 2060">
                  <a:extLst>
                    <a:ext uri="{FF2B5EF4-FFF2-40B4-BE49-F238E27FC236}">
                      <a16:creationId xmlns:a16="http://schemas.microsoft.com/office/drawing/2014/main" id="{95116374-0863-D981-9588-6CF3A9BCD0B9}"/>
                    </a:ext>
                  </a:extLst>
                </p14:cNvPr>
                <p14:cNvContentPartPr/>
                <p14:nvPr/>
              </p14:nvContentPartPr>
              <p14:xfrm>
                <a:off x="9219780" y="504420"/>
                <a:ext cx="360" cy="360"/>
              </p14:xfrm>
            </p:contentPart>
          </mc:Choice>
          <mc:Fallback>
            <p:pic>
              <p:nvPicPr>
                <p:cNvPr id="2061" name="Ink 2060">
                  <a:extLst>
                    <a:ext uri="{FF2B5EF4-FFF2-40B4-BE49-F238E27FC236}">
                      <a16:creationId xmlns:a16="http://schemas.microsoft.com/office/drawing/2014/main" id="{95116374-0863-D981-9588-6CF3A9BCD0B9}"/>
                    </a:ext>
                  </a:extLst>
                </p:cNvPr>
                <p:cNvPicPr/>
                <p:nvPr/>
              </p:nvPicPr>
              <p:blipFill>
                <a:blip r:embed="rId18"/>
                <a:stretch>
                  <a:fillRect/>
                </a:stretch>
              </p:blipFill>
              <p:spPr>
                <a:xfrm>
                  <a:off x="9213660" y="498300"/>
                  <a:ext cx="12600" cy="126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2062" name="Ink 2061">
                  <a:extLst>
                    <a:ext uri="{FF2B5EF4-FFF2-40B4-BE49-F238E27FC236}">
                      <a16:creationId xmlns:a16="http://schemas.microsoft.com/office/drawing/2014/main" id="{277FB3F4-7E99-4795-4D4B-748EB01DE4DE}"/>
                    </a:ext>
                  </a:extLst>
                </p14:cNvPr>
                <p14:cNvContentPartPr/>
                <p14:nvPr/>
              </p14:nvContentPartPr>
              <p14:xfrm>
                <a:off x="9219780" y="504420"/>
                <a:ext cx="360" cy="360"/>
              </p14:xfrm>
            </p:contentPart>
          </mc:Choice>
          <mc:Fallback>
            <p:pic>
              <p:nvPicPr>
                <p:cNvPr id="2062" name="Ink 2061">
                  <a:extLst>
                    <a:ext uri="{FF2B5EF4-FFF2-40B4-BE49-F238E27FC236}">
                      <a16:creationId xmlns:a16="http://schemas.microsoft.com/office/drawing/2014/main" id="{277FB3F4-7E99-4795-4D4B-748EB01DE4DE}"/>
                    </a:ext>
                  </a:extLst>
                </p:cNvPr>
                <p:cNvPicPr/>
                <p:nvPr/>
              </p:nvPicPr>
              <p:blipFill>
                <a:blip r:embed="rId18"/>
                <a:stretch>
                  <a:fillRect/>
                </a:stretch>
              </p:blipFill>
              <p:spPr>
                <a:xfrm>
                  <a:off x="9213660" y="498300"/>
                  <a:ext cx="12600" cy="1260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2063" name="Ink 2062">
                  <a:extLst>
                    <a:ext uri="{FF2B5EF4-FFF2-40B4-BE49-F238E27FC236}">
                      <a16:creationId xmlns:a16="http://schemas.microsoft.com/office/drawing/2014/main" id="{DD4349DA-4247-8C1B-A7E0-1CD7AFDD732C}"/>
                    </a:ext>
                  </a:extLst>
                </p14:cNvPr>
                <p14:cNvContentPartPr/>
                <p14:nvPr/>
              </p14:nvContentPartPr>
              <p14:xfrm>
                <a:off x="9219780" y="504420"/>
                <a:ext cx="360" cy="360"/>
              </p14:xfrm>
            </p:contentPart>
          </mc:Choice>
          <mc:Fallback>
            <p:pic>
              <p:nvPicPr>
                <p:cNvPr id="2063" name="Ink 2062">
                  <a:extLst>
                    <a:ext uri="{FF2B5EF4-FFF2-40B4-BE49-F238E27FC236}">
                      <a16:creationId xmlns:a16="http://schemas.microsoft.com/office/drawing/2014/main" id="{DD4349DA-4247-8C1B-A7E0-1CD7AFDD732C}"/>
                    </a:ext>
                  </a:extLst>
                </p:cNvPr>
                <p:cNvPicPr/>
                <p:nvPr/>
              </p:nvPicPr>
              <p:blipFill>
                <a:blip r:embed="rId18"/>
                <a:stretch>
                  <a:fillRect/>
                </a:stretch>
              </p:blipFill>
              <p:spPr>
                <a:xfrm>
                  <a:off x="9213660" y="498300"/>
                  <a:ext cx="12600" cy="126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2064" name="Ink 2063">
                  <a:extLst>
                    <a:ext uri="{FF2B5EF4-FFF2-40B4-BE49-F238E27FC236}">
                      <a16:creationId xmlns:a16="http://schemas.microsoft.com/office/drawing/2014/main" id="{15E36A9F-D529-AD25-C422-29F89774904C}"/>
                    </a:ext>
                  </a:extLst>
                </p14:cNvPr>
                <p14:cNvContentPartPr/>
                <p14:nvPr/>
              </p14:nvContentPartPr>
              <p14:xfrm>
                <a:off x="9219780" y="504420"/>
                <a:ext cx="360" cy="360"/>
              </p14:xfrm>
            </p:contentPart>
          </mc:Choice>
          <mc:Fallback>
            <p:pic>
              <p:nvPicPr>
                <p:cNvPr id="2064" name="Ink 2063">
                  <a:extLst>
                    <a:ext uri="{FF2B5EF4-FFF2-40B4-BE49-F238E27FC236}">
                      <a16:creationId xmlns:a16="http://schemas.microsoft.com/office/drawing/2014/main" id="{15E36A9F-D529-AD25-C422-29F89774904C}"/>
                    </a:ext>
                  </a:extLst>
                </p:cNvPr>
                <p:cNvPicPr/>
                <p:nvPr/>
              </p:nvPicPr>
              <p:blipFill>
                <a:blip r:embed="rId18"/>
                <a:stretch>
                  <a:fillRect/>
                </a:stretch>
              </p:blipFill>
              <p:spPr>
                <a:xfrm>
                  <a:off x="9213660" y="498300"/>
                  <a:ext cx="12600" cy="12600"/>
                </a:xfrm>
                <a:prstGeom prst="rect">
                  <a:avLst/>
                </a:prstGeom>
              </p:spPr>
            </p:pic>
          </mc:Fallback>
        </mc:AlternateContent>
      </p:grpSp>
      <p:grpSp>
        <p:nvGrpSpPr>
          <p:cNvPr id="2068" name="Group 2067">
            <a:extLst>
              <a:ext uri="{FF2B5EF4-FFF2-40B4-BE49-F238E27FC236}">
                <a16:creationId xmlns:a16="http://schemas.microsoft.com/office/drawing/2014/main" id="{F7E553FF-E914-634A-1B04-52838E64AF2E}"/>
              </a:ext>
            </a:extLst>
          </p:cNvPr>
          <p:cNvGrpSpPr/>
          <p:nvPr/>
        </p:nvGrpSpPr>
        <p:grpSpPr>
          <a:xfrm>
            <a:off x="8791380" y="1876020"/>
            <a:ext cx="360" cy="360"/>
            <a:chOff x="8791380" y="1876020"/>
            <a:chExt cx="360" cy="360"/>
          </a:xfrm>
        </p:grpSpPr>
        <mc:AlternateContent xmlns:mc="http://schemas.openxmlformats.org/markup-compatibility/2006">
          <mc:Choice xmlns:p14="http://schemas.microsoft.com/office/powerpoint/2010/main" Requires="p14">
            <p:contentPart p14:bwMode="auto" r:id="rId23">
              <p14:nvContentPartPr>
                <p14:cNvPr id="2066" name="Ink 2065">
                  <a:extLst>
                    <a:ext uri="{FF2B5EF4-FFF2-40B4-BE49-F238E27FC236}">
                      <a16:creationId xmlns:a16="http://schemas.microsoft.com/office/drawing/2014/main" id="{F699A8E6-75ED-47AD-E54A-618E18878A75}"/>
                    </a:ext>
                  </a:extLst>
                </p14:cNvPr>
                <p14:cNvContentPartPr/>
                <p14:nvPr/>
              </p14:nvContentPartPr>
              <p14:xfrm>
                <a:off x="8791380" y="1876020"/>
                <a:ext cx="360" cy="360"/>
              </p14:xfrm>
            </p:contentPart>
          </mc:Choice>
          <mc:Fallback>
            <p:pic>
              <p:nvPicPr>
                <p:cNvPr id="2066" name="Ink 2065">
                  <a:extLst>
                    <a:ext uri="{FF2B5EF4-FFF2-40B4-BE49-F238E27FC236}">
                      <a16:creationId xmlns:a16="http://schemas.microsoft.com/office/drawing/2014/main" id="{F699A8E6-75ED-47AD-E54A-618E18878A75}"/>
                    </a:ext>
                  </a:extLst>
                </p:cNvPr>
                <p:cNvPicPr/>
                <p:nvPr/>
              </p:nvPicPr>
              <p:blipFill>
                <a:blip r:embed="rId18"/>
                <a:stretch>
                  <a:fillRect/>
                </a:stretch>
              </p:blipFill>
              <p:spPr>
                <a:xfrm>
                  <a:off x="8785260" y="1869900"/>
                  <a:ext cx="12600" cy="1260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2067" name="Ink 2066">
                  <a:extLst>
                    <a:ext uri="{FF2B5EF4-FFF2-40B4-BE49-F238E27FC236}">
                      <a16:creationId xmlns:a16="http://schemas.microsoft.com/office/drawing/2014/main" id="{A5CF332B-654C-0DE5-AD29-3F8969BF6C62}"/>
                    </a:ext>
                  </a:extLst>
                </p14:cNvPr>
                <p14:cNvContentPartPr/>
                <p14:nvPr/>
              </p14:nvContentPartPr>
              <p14:xfrm>
                <a:off x="8791380" y="1876020"/>
                <a:ext cx="360" cy="360"/>
              </p14:xfrm>
            </p:contentPart>
          </mc:Choice>
          <mc:Fallback>
            <p:pic>
              <p:nvPicPr>
                <p:cNvPr id="2067" name="Ink 2066">
                  <a:extLst>
                    <a:ext uri="{FF2B5EF4-FFF2-40B4-BE49-F238E27FC236}">
                      <a16:creationId xmlns:a16="http://schemas.microsoft.com/office/drawing/2014/main" id="{A5CF332B-654C-0DE5-AD29-3F8969BF6C62}"/>
                    </a:ext>
                  </a:extLst>
                </p:cNvPr>
                <p:cNvPicPr/>
                <p:nvPr/>
              </p:nvPicPr>
              <p:blipFill>
                <a:blip r:embed="rId18"/>
                <a:stretch>
                  <a:fillRect/>
                </a:stretch>
              </p:blipFill>
              <p:spPr>
                <a:xfrm>
                  <a:off x="8785260" y="1869900"/>
                  <a:ext cx="12600" cy="12600"/>
                </a:xfrm>
                <a:prstGeom prst="rect">
                  <a:avLst/>
                </a:prstGeom>
              </p:spPr>
            </p:pic>
          </mc:Fallback>
        </mc:AlternateContent>
      </p:grpSp>
      <p:pic>
        <p:nvPicPr>
          <p:cNvPr id="2071" name="Picture 2070" descr="A yellow and blue hexagons&#10;&#10;Description automatically generated">
            <a:extLst>
              <a:ext uri="{FF2B5EF4-FFF2-40B4-BE49-F238E27FC236}">
                <a16:creationId xmlns:a16="http://schemas.microsoft.com/office/drawing/2014/main" id="{1CB621EC-B8A0-027D-5A1C-1D6B29FBBA21}"/>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8827496" y="1623551"/>
            <a:ext cx="261155" cy="256989"/>
          </a:xfrm>
          <a:prstGeom prst="rect">
            <a:avLst/>
          </a:prstGeom>
        </p:spPr>
      </p:pic>
      <p:pic>
        <p:nvPicPr>
          <p:cNvPr id="2072" name="Picture 2071" descr="A yellow and blue hexagons&#10;&#10;Description automatically generated">
            <a:extLst>
              <a:ext uri="{FF2B5EF4-FFF2-40B4-BE49-F238E27FC236}">
                <a16:creationId xmlns:a16="http://schemas.microsoft.com/office/drawing/2014/main" id="{7C2D8DD5-3A4E-7C53-5C8A-F202C09B11F2}"/>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5859142" y="1718514"/>
            <a:ext cx="261155" cy="256989"/>
          </a:xfrm>
          <a:prstGeom prst="rect">
            <a:avLst/>
          </a:prstGeom>
        </p:spPr>
      </p:pic>
    </p:spTree>
    <p:extLst>
      <p:ext uri="{BB962C8B-B14F-4D97-AF65-F5344CB8AC3E}">
        <p14:creationId xmlns:p14="http://schemas.microsoft.com/office/powerpoint/2010/main" val="2370063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363" y="239630"/>
            <a:ext cx="9198441" cy="400110"/>
          </a:xfrm>
          <a:prstGeom prst="rect">
            <a:avLst/>
          </a:prstGeom>
          <a:noFill/>
        </p:spPr>
        <p:txBody>
          <a:bodyPr wrap="square" rtlCol="0">
            <a:spAutoFit/>
          </a:bodyPr>
          <a:lstStyle/>
          <a:p>
            <a:pPr algn="ctr"/>
            <a:r>
              <a:rPr lang="en-US" sz="2000" b="1" dirty="0">
                <a:solidFill>
                  <a:srgbClr val="019DBC"/>
                </a:solidFill>
              </a:rPr>
              <a:t>PE KIT – Guide to purchasing &amp; policy</a:t>
            </a:r>
            <a:endParaRPr lang="en-GB" sz="2000" dirty="0">
              <a:solidFill>
                <a:srgbClr val="019DBC"/>
              </a:solidFill>
            </a:endParaRPr>
          </a:p>
        </p:txBody>
      </p:sp>
      <p:sp>
        <p:nvSpPr>
          <p:cNvPr id="9" name="Rectangle 8"/>
          <p:cNvSpPr/>
          <p:nvPr/>
        </p:nvSpPr>
        <p:spPr>
          <a:xfrm>
            <a:off x="276884" y="754898"/>
            <a:ext cx="4251924" cy="553998"/>
          </a:xfrm>
          <a:prstGeom prst="rect">
            <a:avLst/>
          </a:prstGeom>
        </p:spPr>
        <p:txBody>
          <a:bodyPr wrap="square">
            <a:spAutoFit/>
          </a:bodyPr>
          <a:lstStyle/>
          <a:p>
            <a:pPr>
              <a:lnSpc>
                <a:spcPts val="1200"/>
              </a:lnSpc>
              <a:spcAft>
                <a:spcPts val="800"/>
              </a:spcAft>
            </a:pPr>
            <a:r>
              <a:rPr lang="en-GB" sz="1200" b="1" dirty="0">
                <a:latin typeface="Atlanta" panose="020B0502020202020204" pitchFamily="34" charset="0"/>
                <a:ea typeface="Calibri" panose="020F0502020204030204" pitchFamily="34" charset="0"/>
                <a:cs typeface="Calibri" panose="020F0502020204030204" pitchFamily="34" charset="0"/>
              </a:rPr>
              <a:t>Hats &amp; gloves</a:t>
            </a:r>
            <a:r>
              <a:rPr lang="en-GB" sz="1000" dirty="0">
                <a:latin typeface="Atlanta" panose="020B0502020202020204" pitchFamily="34" charset="0"/>
                <a:ea typeface="Calibri" panose="020F0502020204030204" pitchFamily="34" charset="0"/>
                <a:cs typeface="Calibri" panose="020F0502020204030204" pitchFamily="34" charset="0"/>
              </a:rPr>
              <a:t>- </a:t>
            </a:r>
            <a:r>
              <a:rPr lang="en-GB" sz="900" dirty="0">
                <a:latin typeface="Atlanta" panose="020B0502020202020204" pitchFamily="34" charset="0"/>
                <a:ea typeface="Calibri" panose="020F0502020204030204" pitchFamily="34" charset="0"/>
                <a:cs typeface="Calibri" panose="020F0502020204030204" pitchFamily="34" charset="0"/>
              </a:rPr>
              <a:t>Beanie hats and sports gloves can be worn when the weather is cold, but the PE staff decide when it’s appropriate for them to be worn. In the summer baseball caps can be worn.</a:t>
            </a:r>
            <a:endParaRPr lang="en-GB" sz="900" dirty="0">
              <a:effectLst/>
              <a:latin typeface="Atlanta" panose="020B0502020202020204" pitchFamily="34" charset="0"/>
              <a:ea typeface="Calibri" panose="020F0502020204030204" pitchFamily="34" charset="0"/>
              <a:cs typeface="Times New Roman" panose="02020603050405020304" pitchFamily="18" charset="0"/>
            </a:endParaRPr>
          </a:p>
        </p:txBody>
      </p:sp>
      <p:sp>
        <p:nvSpPr>
          <p:cNvPr id="17" name="TextBox 16"/>
          <p:cNvSpPr txBox="1"/>
          <p:nvPr/>
        </p:nvSpPr>
        <p:spPr>
          <a:xfrm>
            <a:off x="4953000" y="710613"/>
            <a:ext cx="4492923" cy="830997"/>
          </a:xfrm>
          <a:prstGeom prst="rect">
            <a:avLst/>
          </a:prstGeom>
          <a:noFill/>
        </p:spPr>
        <p:txBody>
          <a:bodyPr wrap="square" rtlCol="0">
            <a:spAutoFit/>
          </a:bodyPr>
          <a:lstStyle/>
          <a:p>
            <a:r>
              <a:rPr lang="en-GB" sz="1200" b="1" dirty="0">
                <a:latin typeface="Atlanta" panose="020B0502020202020204" pitchFamily="34" charset="0"/>
              </a:rPr>
              <a:t>Socks </a:t>
            </a:r>
            <a:r>
              <a:rPr lang="en-GB" sz="900" dirty="0">
                <a:latin typeface="Atlanta" panose="020B0502020202020204" pitchFamily="34" charset="0"/>
              </a:rPr>
              <a:t>– Orange or black long socks should be worn in the autumn, winter and spring terms. In the summer term and in indoor lessons ankle socks or normal length socks of any colour should be worn.</a:t>
            </a:r>
          </a:p>
          <a:p>
            <a:endParaRPr lang="en-GB" dirty="0"/>
          </a:p>
        </p:txBody>
      </p:sp>
      <p:sp>
        <p:nvSpPr>
          <p:cNvPr id="22" name="TextBox 21"/>
          <p:cNvSpPr txBox="1"/>
          <p:nvPr/>
        </p:nvSpPr>
        <p:spPr>
          <a:xfrm>
            <a:off x="273364" y="3630637"/>
            <a:ext cx="4507183" cy="3142527"/>
          </a:xfrm>
          <a:prstGeom prst="rect">
            <a:avLst/>
          </a:prstGeom>
          <a:noFill/>
        </p:spPr>
        <p:txBody>
          <a:bodyPr wrap="square" rtlCol="0">
            <a:spAutoFit/>
          </a:bodyPr>
          <a:lstStyle/>
          <a:p>
            <a:r>
              <a:rPr lang="en-GB" sz="1200" b="1" dirty="0">
                <a:latin typeface="Atlanta" panose="020B0502020202020204" pitchFamily="34" charset="0"/>
              </a:rPr>
              <a:t>PE Kit Policy</a:t>
            </a:r>
          </a:p>
          <a:p>
            <a:endParaRPr lang="en-GB" sz="1000" dirty="0">
              <a:latin typeface="Atlanta" panose="020B0502020202020204" pitchFamily="34" charset="0"/>
            </a:endParaRPr>
          </a:p>
          <a:p>
            <a:pPr>
              <a:lnSpc>
                <a:spcPct val="107000"/>
              </a:lnSpc>
              <a:spcAft>
                <a:spcPts val="800"/>
              </a:spcAft>
              <a:tabLst>
                <a:tab pos="1206500" algn="l"/>
              </a:tabLst>
            </a:pPr>
            <a:r>
              <a:rPr lang="en-GB" sz="1000" b="1" dirty="0">
                <a:latin typeface="Atlanta" panose="020B0502020202020204" pitchFamily="34" charset="0"/>
                <a:ea typeface="Calibri" panose="020F0502020204030204" pitchFamily="34" charset="0"/>
                <a:cs typeface="Calibri" panose="020F0502020204030204" pitchFamily="34" charset="0"/>
              </a:rPr>
              <a:t>Ill or injured students</a:t>
            </a:r>
            <a:br>
              <a:rPr lang="en-GB" sz="900" dirty="0">
                <a:latin typeface="Atlanta" panose="020B0502020202020204" pitchFamily="34" charset="0"/>
                <a:ea typeface="Calibri" panose="020F0502020204030204" pitchFamily="34" charset="0"/>
                <a:cs typeface="Calibri" panose="020F0502020204030204" pitchFamily="34" charset="0"/>
              </a:rPr>
            </a:br>
            <a:r>
              <a:rPr lang="en-GB" sz="900" dirty="0">
                <a:latin typeface="Atlanta" panose="020B0502020202020204" pitchFamily="34" charset="0"/>
                <a:ea typeface="Calibri" panose="020F0502020204030204" pitchFamily="34" charset="0"/>
                <a:cs typeface="Calibri" panose="020F0502020204030204" pitchFamily="34" charset="0"/>
              </a:rPr>
              <a:t>If students are ill or injured they must bring a note, and bring their PE kit and wear it. Students will not take part practically in the lessons, but will help out in other roles. The only exceptions to this rule is if the student is unable to get changed due to having a cast on, or it has just been removed, or they have a bad back or neck.   </a:t>
            </a:r>
            <a:endParaRPr lang="en-GB" sz="800" dirty="0">
              <a:latin typeface="Atlanta"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tabLst>
                <a:tab pos="1206500" algn="l"/>
              </a:tabLst>
            </a:pPr>
            <a:r>
              <a:rPr lang="en-GB" sz="1000" b="1" dirty="0">
                <a:latin typeface="Atlanta" panose="020B0502020202020204" pitchFamily="34" charset="0"/>
                <a:ea typeface="Calibri" panose="020F0502020204030204" pitchFamily="34" charset="0"/>
                <a:cs typeface="Calibri" panose="020F0502020204030204" pitchFamily="34" charset="0"/>
              </a:rPr>
              <a:t>Lost PE Kit</a:t>
            </a:r>
            <a:r>
              <a:rPr lang="en-GB" sz="1000" dirty="0">
                <a:latin typeface="Atlanta" panose="020B0502020202020204" pitchFamily="34" charset="0"/>
                <a:ea typeface="Calibri" panose="020F0502020204030204" pitchFamily="34" charset="0"/>
                <a:cs typeface="Calibri" panose="020F0502020204030204" pitchFamily="34" charset="0"/>
              </a:rPr>
              <a:t> </a:t>
            </a:r>
            <a:br>
              <a:rPr lang="en-GB" sz="900" dirty="0">
                <a:latin typeface="Atlanta" panose="020B0502020202020204" pitchFamily="34" charset="0"/>
                <a:ea typeface="Calibri" panose="020F0502020204030204" pitchFamily="34" charset="0"/>
                <a:cs typeface="Calibri" panose="020F0502020204030204" pitchFamily="34" charset="0"/>
              </a:rPr>
            </a:br>
            <a:r>
              <a:rPr lang="en-GB" sz="900" dirty="0">
                <a:latin typeface="Atlanta" panose="020B0502020202020204" pitchFamily="34" charset="0"/>
                <a:ea typeface="Calibri" panose="020F0502020204030204" pitchFamily="34" charset="0"/>
                <a:cs typeface="Calibri" panose="020F0502020204030204" pitchFamily="34" charset="0"/>
              </a:rPr>
              <a:t>If the student has lost their PE kit, they are required to bring an alternative kit and a note from home explaining about their kit.  </a:t>
            </a:r>
            <a:endParaRPr lang="en-GB" sz="800" dirty="0">
              <a:latin typeface="Atlanta"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tabLst>
                <a:tab pos="1206500" algn="l"/>
              </a:tabLst>
            </a:pPr>
            <a:r>
              <a:rPr lang="en-GB" sz="1000" b="1" dirty="0">
                <a:latin typeface="Atlanta" panose="020B0502020202020204" pitchFamily="34" charset="0"/>
                <a:ea typeface="Calibri" panose="020F0502020204030204" pitchFamily="34" charset="0"/>
                <a:cs typeface="Calibri" panose="020F0502020204030204" pitchFamily="34" charset="0"/>
              </a:rPr>
              <a:t>Forgotten kit</a:t>
            </a:r>
            <a:br>
              <a:rPr lang="en-GB" sz="900" dirty="0">
                <a:latin typeface="Atlanta" panose="020B0502020202020204" pitchFamily="34" charset="0"/>
                <a:ea typeface="Calibri" panose="020F0502020204030204" pitchFamily="34" charset="0"/>
                <a:cs typeface="Calibri" panose="020F0502020204030204" pitchFamily="34" charset="0"/>
              </a:rPr>
            </a:br>
            <a:r>
              <a:rPr lang="en-GB" sz="900" dirty="0">
                <a:latin typeface="Atlanta" panose="020B0502020202020204" pitchFamily="34" charset="0"/>
                <a:ea typeface="Calibri" panose="020F0502020204030204" pitchFamily="34" charset="0"/>
                <a:cs typeface="Calibri" panose="020F0502020204030204" pitchFamily="34" charset="0"/>
              </a:rPr>
              <a:t>If the student forgets their PE kit they get a kit mark which is a warning (C2). If they forget their kit again they will receive a 1 hour after school detention (C3), and this will be the same sanction every time they forget their kit after that. </a:t>
            </a:r>
            <a:r>
              <a:rPr lang="en-GB" sz="900" b="1" dirty="0">
                <a:latin typeface="Atlanta" panose="020B0502020202020204" pitchFamily="34" charset="0"/>
                <a:ea typeface="Calibri" panose="020F0502020204030204" pitchFamily="34" charset="0"/>
                <a:cs typeface="Calibri" panose="020F0502020204030204" pitchFamily="34" charset="0"/>
              </a:rPr>
              <a:t>These correctives run from September to July and are not reset every term</a:t>
            </a:r>
            <a:r>
              <a:rPr lang="en-GB" sz="900" dirty="0">
                <a:latin typeface="Atlanta" panose="020B0502020202020204" pitchFamily="34" charset="0"/>
                <a:ea typeface="Calibri" panose="020F0502020204030204" pitchFamily="34" charset="0"/>
                <a:cs typeface="Calibri" panose="020F0502020204030204" pitchFamily="34" charset="0"/>
              </a:rPr>
              <a:t>.  </a:t>
            </a:r>
            <a:endParaRPr lang="en-GB" sz="800" dirty="0">
              <a:latin typeface="Atlanta" panose="020B0502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900" dirty="0">
                <a:latin typeface="Atlanta" panose="020B0502020202020204" pitchFamily="34" charset="0"/>
                <a:ea typeface="Calibri" panose="020F0502020204030204" pitchFamily="34" charset="0"/>
                <a:cs typeface="Calibri" panose="020F0502020204030204" pitchFamily="34" charset="0"/>
              </a:rPr>
              <a:t> </a:t>
            </a:r>
            <a:endParaRPr lang="en-GB" sz="800" dirty="0">
              <a:latin typeface="Atlanta" panose="020B0502020202020204" pitchFamily="34" charset="0"/>
              <a:ea typeface="Calibri" panose="020F0502020204030204" pitchFamily="34" charset="0"/>
              <a:cs typeface="Times New Roman" panose="02020603050405020304" pitchFamily="18" charset="0"/>
            </a:endParaRPr>
          </a:p>
        </p:txBody>
      </p:sp>
      <p:sp>
        <p:nvSpPr>
          <p:cNvPr id="26" name="Rectangle 6"/>
          <p:cNvSpPr>
            <a:spLocks noChangeArrowheads="1"/>
          </p:cNvSpPr>
          <p:nvPr/>
        </p:nvSpPr>
        <p:spPr bwMode="auto">
          <a:xfrm>
            <a:off x="10888381" y="297698"/>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7" name="Rectangle 7"/>
          <p:cNvSpPr>
            <a:spLocks noChangeArrowheads="1"/>
          </p:cNvSpPr>
          <p:nvPr/>
        </p:nvSpPr>
        <p:spPr bwMode="auto">
          <a:xfrm>
            <a:off x="10888381" y="1935998"/>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8"/>
          <p:cNvSpPr>
            <a:spLocks noChangeArrowheads="1"/>
          </p:cNvSpPr>
          <p:nvPr/>
        </p:nvSpPr>
        <p:spPr bwMode="auto">
          <a:xfrm>
            <a:off x="10888381" y="3088523"/>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9"/>
          <p:cNvSpPr>
            <a:spLocks noChangeArrowheads="1"/>
          </p:cNvSpPr>
          <p:nvPr/>
        </p:nvSpPr>
        <p:spPr bwMode="auto">
          <a:xfrm>
            <a:off x="10888381" y="4164848"/>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30" name="Rectangle 10"/>
          <p:cNvSpPr>
            <a:spLocks noChangeArrowheads="1"/>
          </p:cNvSpPr>
          <p:nvPr/>
        </p:nvSpPr>
        <p:spPr bwMode="auto">
          <a:xfrm>
            <a:off x="10888381" y="5241173"/>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31" name="Rectangle 11"/>
          <p:cNvSpPr>
            <a:spLocks noChangeArrowheads="1"/>
          </p:cNvSpPr>
          <p:nvPr/>
        </p:nvSpPr>
        <p:spPr bwMode="auto">
          <a:xfrm>
            <a:off x="10888381" y="6317498"/>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054" name="Rectangle 2053"/>
          <p:cNvSpPr/>
          <p:nvPr/>
        </p:nvSpPr>
        <p:spPr>
          <a:xfrm>
            <a:off x="273363" y="639741"/>
            <a:ext cx="4255445" cy="2493606"/>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p:cNvSpPr/>
          <p:nvPr/>
        </p:nvSpPr>
        <p:spPr>
          <a:xfrm>
            <a:off x="4917244" y="657989"/>
            <a:ext cx="4709835" cy="2826015"/>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00870" y="71058"/>
            <a:ext cx="826209" cy="813030"/>
          </a:xfrm>
          <a:prstGeom prst="rect">
            <a:avLst/>
          </a:prstGeom>
        </p:spPr>
      </p:pic>
      <p:sp>
        <p:nvSpPr>
          <p:cNvPr id="49" name="Rectangle 48"/>
          <p:cNvSpPr/>
          <p:nvPr/>
        </p:nvSpPr>
        <p:spPr>
          <a:xfrm>
            <a:off x="272955" y="3584211"/>
            <a:ext cx="9354124" cy="3089305"/>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2" name="Picture 51" descr="C:\Users\dhimanj\AppData\Local\Microsoft\Windows\INetCache\Content.MSO\4271FEBA.tmp"/>
          <p:cNvPicPr/>
          <p:nvPr/>
        </p:nvPicPr>
        <p:blipFill>
          <a:blip r:embed="rId3">
            <a:extLst>
              <a:ext uri="{28A0092B-C50C-407E-A947-70E740481C1C}">
                <a14:useLocalDpi xmlns:a14="http://schemas.microsoft.com/office/drawing/2010/main" val="0"/>
              </a:ext>
            </a:extLst>
          </a:blip>
          <a:srcRect/>
          <a:stretch>
            <a:fillRect/>
          </a:stretch>
        </p:blipFill>
        <p:spPr bwMode="auto">
          <a:xfrm>
            <a:off x="526868" y="1430046"/>
            <a:ext cx="1005671" cy="1059212"/>
          </a:xfrm>
          <a:prstGeom prst="rect">
            <a:avLst/>
          </a:prstGeom>
          <a:noFill/>
          <a:ln>
            <a:noFill/>
          </a:ln>
        </p:spPr>
      </p:pic>
      <p:pic>
        <p:nvPicPr>
          <p:cNvPr id="53" name="Picture 52" descr="C:\Users\dhimanj\AppData\Local\Microsoft\Windows\INetCache\Content.MSO\A848F9.tmp"/>
          <p:cNvPicPr/>
          <p:nvPr/>
        </p:nvPicPr>
        <p:blipFill>
          <a:blip r:embed="rId4">
            <a:extLst>
              <a:ext uri="{BEBA8EAE-BF5A-486C-A8C5-ECC9F3942E4B}">
                <a14:imgProps xmlns:a14="http://schemas.microsoft.com/office/drawing/2010/main">
                  <a14:imgLayer r:embed="rId5">
                    <a14:imgEffect>
                      <a14:brightnessContrast bright="24000"/>
                    </a14:imgEffect>
                  </a14:imgLayer>
                </a14:imgProps>
              </a:ext>
              <a:ext uri="{28A0092B-C50C-407E-A947-70E740481C1C}">
                <a14:useLocalDpi xmlns:a14="http://schemas.microsoft.com/office/drawing/2010/main" val="0"/>
              </a:ext>
            </a:extLst>
          </a:blip>
          <a:srcRect/>
          <a:stretch>
            <a:fillRect/>
          </a:stretch>
        </p:blipFill>
        <p:spPr bwMode="auto">
          <a:xfrm>
            <a:off x="1643893" y="1362405"/>
            <a:ext cx="1355509" cy="1355509"/>
          </a:xfrm>
          <a:prstGeom prst="rect">
            <a:avLst/>
          </a:prstGeom>
          <a:noFill/>
          <a:ln>
            <a:noFill/>
          </a:ln>
        </p:spPr>
      </p:pic>
      <p:pic>
        <p:nvPicPr>
          <p:cNvPr id="55" name="Picture 54" descr="C:\Users\dhImanj\AppData\Local\Microsoft\Windows\INetCache\Content.MSO\7D6FBF12.tmp"/>
          <p:cNvPicPr/>
          <p:nvPr/>
        </p:nvPicPr>
        <p:blipFill>
          <a:blip r:embed="rId6">
            <a:extLst>
              <a:ext uri="{28A0092B-C50C-407E-A947-70E740481C1C}">
                <a14:useLocalDpi xmlns:a14="http://schemas.microsoft.com/office/drawing/2010/main" val="0"/>
              </a:ext>
            </a:extLst>
          </a:blip>
          <a:srcRect/>
          <a:stretch>
            <a:fillRect/>
          </a:stretch>
        </p:blipFill>
        <p:spPr bwMode="auto">
          <a:xfrm>
            <a:off x="2954633" y="1445500"/>
            <a:ext cx="1295127" cy="1061565"/>
          </a:xfrm>
          <a:prstGeom prst="rect">
            <a:avLst/>
          </a:prstGeom>
          <a:noFill/>
          <a:ln>
            <a:noFill/>
          </a:ln>
        </p:spPr>
      </p:pic>
      <p:sp>
        <p:nvSpPr>
          <p:cNvPr id="56" name="TextBox 55"/>
          <p:cNvSpPr txBox="1"/>
          <p:nvPr/>
        </p:nvSpPr>
        <p:spPr>
          <a:xfrm>
            <a:off x="297560" y="2795760"/>
            <a:ext cx="1384075" cy="230832"/>
          </a:xfrm>
          <a:prstGeom prst="rect">
            <a:avLst/>
          </a:prstGeom>
          <a:noFill/>
        </p:spPr>
        <p:txBody>
          <a:bodyPr wrap="square" rtlCol="0">
            <a:spAutoFit/>
          </a:bodyPr>
          <a:lstStyle/>
          <a:p>
            <a:pPr algn="ctr"/>
            <a:r>
              <a:rPr lang="en-GB" sz="900" b="1" dirty="0">
                <a:latin typeface="Atlanta" panose="020B0502020202020204" pitchFamily="34" charset="0"/>
              </a:rPr>
              <a:t>Beanie hat</a:t>
            </a:r>
            <a:endParaRPr lang="en-GB" sz="900" b="1" dirty="0"/>
          </a:p>
        </p:txBody>
      </p:sp>
      <p:sp>
        <p:nvSpPr>
          <p:cNvPr id="57" name="TextBox 56"/>
          <p:cNvSpPr txBox="1"/>
          <p:nvPr/>
        </p:nvSpPr>
        <p:spPr>
          <a:xfrm>
            <a:off x="1532539" y="2795760"/>
            <a:ext cx="1384075" cy="230832"/>
          </a:xfrm>
          <a:prstGeom prst="rect">
            <a:avLst/>
          </a:prstGeom>
          <a:noFill/>
        </p:spPr>
        <p:txBody>
          <a:bodyPr wrap="square" rtlCol="0">
            <a:spAutoFit/>
          </a:bodyPr>
          <a:lstStyle/>
          <a:p>
            <a:pPr algn="ctr"/>
            <a:r>
              <a:rPr lang="en-GB" sz="900" b="1" dirty="0">
                <a:latin typeface="Atlanta" panose="020B0502020202020204" pitchFamily="34" charset="0"/>
              </a:rPr>
              <a:t>Sports gloves</a:t>
            </a:r>
          </a:p>
        </p:txBody>
      </p:sp>
      <p:sp>
        <p:nvSpPr>
          <p:cNvPr id="58" name="TextBox 57"/>
          <p:cNvSpPr txBox="1"/>
          <p:nvPr/>
        </p:nvSpPr>
        <p:spPr>
          <a:xfrm>
            <a:off x="2843989" y="2803435"/>
            <a:ext cx="1384075" cy="230832"/>
          </a:xfrm>
          <a:prstGeom prst="rect">
            <a:avLst/>
          </a:prstGeom>
          <a:noFill/>
        </p:spPr>
        <p:txBody>
          <a:bodyPr wrap="square" rtlCol="0">
            <a:spAutoFit/>
          </a:bodyPr>
          <a:lstStyle/>
          <a:p>
            <a:pPr algn="ctr"/>
            <a:r>
              <a:rPr lang="en-GB" sz="900" b="1" dirty="0">
                <a:latin typeface="Atlanta" panose="020B0502020202020204" pitchFamily="34" charset="0"/>
              </a:rPr>
              <a:t>Baseball cap</a:t>
            </a:r>
          </a:p>
        </p:txBody>
      </p:sp>
      <p:pic>
        <p:nvPicPr>
          <p:cNvPr id="59" name="Picture 58" descr="C:\Users\dhImanj\AppData\Local\Microsoft\Windows\INetCache\Content.MSO\E138AE67.tmp"/>
          <p:cNvPicPr/>
          <p:nvPr/>
        </p:nvPicPr>
        <p:blipFill rotWithShape="1">
          <a:blip r:embed="rId7">
            <a:extLst>
              <a:ext uri="{28A0092B-C50C-407E-A947-70E740481C1C}">
                <a14:useLocalDpi xmlns:a14="http://schemas.microsoft.com/office/drawing/2010/main" val="0"/>
              </a:ext>
            </a:extLst>
          </a:blip>
          <a:srcRect l="12640" r="9627"/>
          <a:stretch/>
        </p:blipFill>
        <p:spPr bwMode="auto">
          <a:xfrm>
            <a:off x="5101389" y="1510828"/>
            <a:ext cx="943725" cy="1214062"/>
          </a:xfrm>
          <a:prstGeom prst="rect">
            <a:avLst/>
          </a:prstGeom>
          <a:noFill/>
          <a:ln>
            <a:noFill/>
          </a:ln>
        </p:spPr>
      </p:pic>
      <p:pic>
        <p:nvPicPr>
          <p:cNvPr id="60" name="Picture 59" descr="Sports Socks"/>
          <p:cNvPicPr/>
          <p:nvPr/>
        </p:nvPicPr>
        <p:blipFill rotWithShape="1">
          <a:blip r:embed="rId8" cstate="print">
            <a:extLst>
              <a:ext uri="{28A0092B-C50C-407E-A947-70E740481C1C}">
                <a14:useLocalDpi xmlns:a14="http://schemas.microsoft.com/office/drawing/2010/main" val="0"/>
              </a:ext>
            </a:extLst>
          </a:blip>
          <a:srcRect l="23924" r="21205"/>
          <a:stretch/>
        </p:blipFill>
        <p:spPr bwMode="auto">
          <a:xfrm>
            <a:off x="6216319" y="1510827"/>
            <a:ext cx="674958" cy="1230099"/>
          </a:xfrm>
          <a:prstGeom prst="rect">
            <a:avLst/>
          </a:prstGeom>
          <a:noFill/>
          <a:ln>
            <a:noFill/>
          </a:ln>
        </p:spPr>
      </p:pic>
      <p:pic>
        <p:nvPicPr>
          <p:cNvPr id="61" name="Picture 60" descr="C:\Users\dhimanj\AppData\Local\Microsoft\Windows\INetCache\Content.MSO\B9F554FF.tmp"/>
          <p:cNvPicPr/>
          <p:nvPr/>
        </p:nvPicPr>
        <p:blipFill>
          <a:blip r:embed="rId9">
            <a:extLst>
              <a:ext uri="{BEBA8EAE-BF5A-486C-A8C5-ECC9F3942E4B}">
                <a14:imgProps xmlns:a14="http://schemas.microsoft.com/office/drawing/2010/main">
                  <a14:imgLayer r:embed="rId10">
                    <a14:imgEffect>
                      <a14:brightnessContrast bright="22000"/>
                    </a14:imgEffect>
                  </a14:imgLayer>
                </a14:imgProps>
              </a:ext>
              <a:ext uri="{28A0092B-C50C-407E-A947-70E740481C1C}">
                <a14:useLocalDpi xmlns:a14="http://schemas.microsoft.com/office/drawing/2010/main" val="0"/>
              </a:ext>
            </a:extLst>
          </a:blip>
          <a:srcRect/>
          <a:stretch>
            <a:fillRect/>
          </a:stretch>
        </p:blipFill>
        <p:spPr bwMode="auto">
          <a:xfrm>
            <a:off x="6991032" y="1541560"/>
            <a:ext cx="1183330" cy="1183330"/>
          </a:xfrm>
          <a:prstGeom prst="rect">
            <a:avLst/>
          </a:prstGeom>
          <a:noFill/>
          <a:ln>
            <a:noFill/>
          </a:ln>
        </p:spPr>
      </p:pic>
      <p:pic>
        <p:nvPicPr>
          <p:cNvPr id="62" name="Picture 61" descr="C:\Users\dhimanj\AppData\Local\Microsoft\Windows\INetCache\Content.MSO\76253122.tmp"/>
          <p:cNvPicPr/>
          <p:nvPr/>
        </p:nvPicPr>
        <p:blipFill>
          <a:blip r:embed="rId11">
            <a:extLst>
              <a:ext uri="{BEBA8EAE-BF5A-486C-A8C5-ECC9F3942E4B}">
                <a14:imgProps xmlns:a14="http://schemas.microsoft.com/office/drawing/2010/main">
                  <a14:imgLayer r:embed="rId12">
                    <a14:imgEffect>
                      <a14:brightnessContrast bright="1000"/>
                    </a14:imgEffect>
                  </a14:imgLayer>
                </a14:imgProps>
              </a:ext>
              <a:ext uri="{28A0092B-C50C-407E-A947-70E740481C1C}">
                <a14:useLocalDpi xmlns:a14="http://schemas.microsoft.com/office/drawing/2010/main" val="0"/>
              </a:ext>
            </a:extLst>
          </a:blip>
          <a:srcRect/>
          <a:stretch>
            <a:fillRect/>
          </a:stretch>
        </p:blipFill>
        <p:spPr bwMode="auto">
          <a:xfrm>
            <a:off x="8259046" y="1538187"/>
            <a:ext cx="1194958" cy="1194958"/>
          </a:xfrm>
          <a:prstGeom prst="rect">
            <a:avLst/>
          </a:prstGeom>
          <a:noFill/>
          <a:ln>
            <a:noFill/>
          </a:ln>
        </p:spPr>
      </p:pic>
      <p:sp>
        <p:nvSpPr>
          <p:cNvPr id="63" name="TextBox 62"/>
          <p:cNvSpPr txBox="1"/>
          <p:nvPr/>
        </p:nvSpPr>
        <p:spPr>
          <a:xfrm>
            <a:off x="4917244" y="2827859"/>
            <a:ext cx="1348044" cy="369332"/>
          </a:xfrm>
          <a:prstGeom prst="rect">
            <a:avLst/>
          </a:prstGeom>
          <a:noFill/>
        </p:spPr>
        <p:txBody>
          <a:bodyPr wrap="square" rtlCol="0">
            <a:spAutoFit/>
          </a:bodyPr>
          <a:lstStyle/>
          <a:p>
            <a:pPr algn="ctr"/>
            <a:r>
              <a:rPr lang="en-GB" sz="900" b="1" dirty="0">
                <a:latin typeface="Atlanta" panose="020B0502020202020204" pitchFamily="34" charset="0"/>
              </a:rPr>
              <a:t>Black knee </a:t>
            </a:r>
            <a:br>
              <a:rPr lang="en-GB" sz="900" b="1" dirty="0">
                <a:latin typeface="Atlanta" panose="020B0502020202020204" pitchFamily="34" charset="0"/>
              </a:rPr>
            </a:br>
            <a:r>
              <a:rPr lang="en-GB" sz="900" b="1" dirty="0">
                <a:latin typeface="Atlanta" panose="020B0502020202020204" pitchFamily="34" charset="0"/>
              </a:rPr>
              <a:t>length socks</a:t>
            </a:r>
            <a:endParaRPr lang="en-GB" sz="900" b="1" dirty="0"/>
          </a:p>
        </p:txBody>
      </p:sp>
      <p:sp>
        <p:nvSpPr>
          <p:cNvPr id="64" name="TextBox 63"/>
          <p:cNvSpPr txBox="1"/>
          <p:nvPr/>
        </p:nvSpPr>
        <p:spPr>
          <a:xfrm>
            <a:off x="5828547" y="2827859"/>
            <a:ext cx="1348044" cy="369332"/>
          </a:xfrm>
          <a:prstGeom prst="rect">
            <a:avLst/>
          </a:prstGeom>
          <a:noFill/>
        </p:spPr>
        <p:txBody>
          <a:bodyPr wrap="square" rtlCol="0">
            <a:spAutoFit/>
          </a:bodyPr>
          <a:lstStyle/>
          <a:p>
            <a:pPr algn="ctr"/>
            <a:r>
              <a:rPr lang="en-GB" sz="900" b="1" dirty="0">
                <a:latin typeface="Atlanta" panose="020B0502020202020204" pitchFamily="34" charset="0"/>
              </a:rPr>
              <a:t>Orange knee </a:t>
            </a:r>
            <a:br>
              <a:rPr lang="en-GB" sz="900" b="1" dirty="0">
                <a:latin typeface="Atlanta" panose="020B0502020202020204" pitchFamily="34" charset="0"/>
              </a:rPr>
            </a:br>
            <a:r>
              <a:rPr lang="en-GB" sz="900" b="1" dirty="0">
                <a:latin typeface="Atlanta" panose="020B0502020202020204" pitchFamily="34" charset="0"/>
              </a:rPr>
              <a:t>length socks</a:t>
            </a:r>
            <a:endParaRPr lang="en-GB" sz="900" b="1" dirty="0"/>
          </a:p>
        </p:txBody>
      </p:sp>
      <p:sp>
        <p:nvSpPr>
          <p:cNvPr id="65" name="TextBox 64"/>
          <p:cNvSpPr txBox="1"/>
          <p:nvPr/>
        </p:nvSpPr>
        <p:spPr>
          <a:xfrm>
            <a:off x="6891005" y="2842404"/>
            <a:ext cx="1348044" cy="230832"/>
          </a:xfrm>
          <a:prstGeom prst="rect">
            <a:avLst/>
          </a:prstGeom>
          <a:noFill/>
        </p:spPr>
        <p:txBody>
          <a:bodyPr wrap="square" rtlCol="0">
            <a:spAutoFit/>
          </a:bodyPr>
          <a:lstStyle/>
          <a:p>
            <a:pPr algn="ctr"/>
            <a:r>
              <a:rPr lang="en-GB" sz="900" b="1" dirty="0">
                <a:latin typeface="Atlanta" panose="020B0502020202020204" pitchFamily="34" charset="0"/>
              </a:rPr>
              <a:t>Ankle socks</a:t>
            </a:r>
            <a:endParaRPr lang="en-GB" sz="900" b="1" dirty="0"/>
          </a:p>
        </p:txBody>
      </p:sp>
      <p:sp>
        <p:nvSpPr>
          <p:cNvPr id="66" name="TextBox 65"/>
          <p:cNvSpPr txBox="1"/>
          <p:nvPr/>
        </p:nvSpPr>
        <p:spPr>
          <a:xfrm>
            <a:off x="8136242" y="2832811"/>
            <a:ext cx="1348044" cy="230832"/>
          </a:xfrm>
          <a:prstGeom prst="rect">
            <a:avLst/>
          </a:prstGeom>
          <a:noFill/>
        </p:spPr>
        <p:txBody>
          <a:bodyPr wrap="square" rtlCol="0">
            <a:spAutoFit/>
          </a:bodyPr>
          <a:lstStyle/>
          <a:p>
            <a:pPr algn="ctr"/>
            <a:r>
              <a:rPr lang="en-GB" sz="900" b="1" dirty="0">
                <a:latin typeface="Atlanta" panose="020B0502020202020204" pitchFamily="34" charset="0"/>
              </a:rPr>
              <a:t>normal</a:t>
            </a:r>
            <a:endParaRPr lang="en-GB" sz="900" b="1" dirty="0"/>
          </a:p>
        </p:txBody>
      </p:sp>
      <p:sp>
        <p:nvSpPr>
          <p:cNvPr id="7" name="TextBox 6"/>
          <p:cNvSpPr txBox="1"/>
          <p:nvPr/>
        </p:nvSpPr>
        <p:spPr>
          <a:xfrm>
            <a:off x="4953000" y="3713747"/>
            <a:ext cx="4531286" cy="2118400"/>
          </a:xfrm>
          <a:prstGeom prst="rect">
            <a:avLst/>
          </a:prstGeom>
          <a:noFill/>
        </p:spPr>
        <p:txBody>
          <a:bodyPr wrap="square" rtlCol="0">
            <a:spAutoFit/>
          </a:bodyPr>
          <a:lstStyle/>
          <a:p>
            <a:pPr>
              <a:lnSpc>
                <a:spcPct val="107000"/>
              </a:lnSpc>
              <a:spcAft>
                <a:spcPts val="0"/>
              </a:spcAft>
            </a:pPr>
            <a:r>
              <a:rPr lang="en-GB" sz="1000" b="1" dirty="0">
                <a:solidFill>
                  <a:srgbClr val="000000"/>
                </a:solidFill>
                <a:latin typeface="Atlanta" panose="020B0502020202020204" pitchFamily="34" charset="0"/>
                <a:ea typeface="Times New Roman" panose="02020603050405020304" pitchFamily="18" charset="0"/>
                <a:cs typeface="Calibri" panose="020F0502020204030204" pitchFamily="34" charset="0"/>
              </a:rPr>
              <a:t>Jewellery</a:t>
            </a:r>
            <a:br>
              <a:rPr lang="en-GB" sz="900" dirty="0">
                <a:solidFill>
                  <a:srgbClr val="000000"/>
                </a:solidFill>
                <a:latin typeface="Atlanta" panose="020B0502020202020204" pitchFamily="34" charset="0"/>
                <a:ea typeface="Times New Roman" panose="02020603050405020304" pitchFamily="18" charset="0"/>
                <a:cs typeface="Calibri" panose="020F0502020204030204" pitchFamily="34" charset="0"/>
              </a:rPr>
            </a:br>
            <a:r>
              <a:rPr lang="en-GB" sz="900" dirty="0" err="1">
                <a:solidFill>
                  <a:srgbClr val="000000"/>
                </a:solidFill>
                <a:latin typeface="Atlanta" panose="020B0502020202020204" pitchFamily="34" charset="0"/>
                <a:ea typeface="Times New Roman" panose="02020603050405020304" pitchFamily="18" charset="0"/>
                <a:cs typeface="Calibri" panose="020F0502020204030204" pitchFamily="34" charset="0"/>
              </a:rPr>
              <a:t>Jewellery</a:t>
            </a:r>
            <a:r>
              <a:rPr lang="en-GB" sz="900" dirty="0">
                <a:solidFill>
                  <a:srgbClr val="000000"/>
                </a:solidFill>
                <a:latin typeface="Atlanta" panose="020B0502020202020204" pitchFamily="34" charset="0"/>
                <a:ea typeface="Times New Roman" panose="02020603050405020304" pitchFamily="18" charset="0"/>
                <a:cs typeface="Calibri" panose="020F0502020204030204" pitchFamily="34" charset="0"/>
              </a:rPr>
              <a:t> should be removed to avoid injury to the student and others. Sports watches should only be worn during fitness, cross country and athletics lessons. </a:t>
            </a:r>
            <a:endParaRPr lang="en-GB" sz="900" dirty="0">
              <a:latin typeface="Atlanta" panose="020B0502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900" dirty="0">
                <a:latin typeface="Atlanta" panose="020B0502020202020204" pitchFamily="34" charset="0"/>
                <a:ea typeface="Times New Roman" panose="02020603050405020304" pitchFamily="18" charset="0"/>
                <a:cs typeface="Calibri" panose="020F0502020204030204" pitchFamily="34" charset="0"/>
              </a:rPr>
              <a:t> </a:t>
            </a:r>
            <a:endParaRPr lang="en-GB" sz="900" dirty="0">
              <a:latin typeface="Atlanta" panose="020B0502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00" b="1" dirty="0">
                <a:solidFill>
                  <a:srgbClr val="000000"/>
                </a:solidFill>
                <a:latin typeface="Atlanta" panose="020B0502020202020204" pitchFamily="34" charset="0"/>
                <a:ea typeface="Times New Roman" panose="02020603050405020304" pitchFamily="18" charset="0"/>
                <a:cs typeface="Calibri" panose="020F0502020204030204" pitchFamily="34" charset="0"/>
              </a:rPr>
              <a:t>Valuables</a:t>
            </a:r>
            <a:br>
              <a:rPr lang="en-GB" sz="900" dirty="0">
                <a:solidFill>
                  <a:srgbClr val="000000"/>
                </a:solidFill>
                <a:latin typeface="Atlanta" panose="020B0502020202020204" pitchFamily="34" charset="0"/>
                <a:ea typeface="Times New Roman" panose="02020603050405020304" pitchFamily="18" charset="0"/>
                <a:cs typeface="Calibri" panose="020F0502020204030204" pitchFamily="34" charset="0"/>
              </a:rPr>
            </a:br>
            <a:r>
              <a:rPr lang="en-GB" sz="900" dirty="0" err="1">
                <a:solidFill>
                  <a:srgbClr val="000000"/>
                </a:solidFill>
                <a:latin typeface="Atlanta" panose="020B0502020202020204" pitchFamily="34" charset="0"/>
                <a:ea typeface="Times New Roman" panose="02020603050405020304" pitchFamily="18" charset="0"/>
                <a:cs typeface="Calibri" panose="020F0502020204030204" pitchFamily="34" charset="0"/>
              </a:rPr>
              <a:t>Valuables</a:t>
            </a:r>
            <a:r>
              <a:rPr lang="en-GB" sz="900" dirty="0">
                <a:solidFill>
                  <a:srgbClr val="000000"/>
                </a:solidFill>
                <a:latin typeface="Atlanta" panose="020B0502020202020204" pitchFamily="34" charset="0"/>
                <a:ea typeface="Times New Roman" panose="02020603050405020304" pitchFamily="18" charset="0"/>
                <a:cs typeface="Calibri" panose="020F0502020204030204" pitchFamily="34" charset="0"/>
              </a:rPr>
              <a:t> e.g. wallets, purses, watches and phones should be handed into the PE staff where they will be placed in the PE office. Students must not leave their valuables in the changing rooms as we cannot guarantee they will always be locked due to a number of reasons. </a:t>
            </a:r>
            <a:endParaRPr lang="en-GB" sz="900" dirty="0">
              <a:latin typeface="Atlanta" panose="020B0502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900" dirty="0">
                <a:latin typeface="Atlanta" panose="020B0502020202020204" pitchFamily="34" charset="0"/>
                <a:ea typeface="Times New Roman" panose="02020603050405020304" pitchFamily="18" charset="0"/>
                <a:cs typeface="Times New Roman" panose="02020603050405020304" pitchFamily="18" charset="0"/>
              </a:rPr>
              <a:t> </a:t>
            </a:r>
            <a:endParaRPr lang="en-GB" sz="900" dirty="0">
              <a:latin typeface="Atlanta"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00" dirty="0">
                <a:latin typeface="Atlanta" panose="020B0502020202020204" pitchFamily="34" charset="0"/>
                <a:ea typeface="Calibri" panose="020F0502020204030204" pitchFamily="34" charset="0"/>
                <a:cs typeface="Times New Roman" panose="02020603050405020304" pitchFamily="18" charset="0"/>
              </a:rPr>
              <a:t> </a:t>
            </a:r>
          </a:p>
          <a:p>
            <a:endParaRPr lang="en-GB" sz="900" dirty="0"/>
          </a:p>
          <a:p>
            <a:endParaRPr lang="en-GB" sz="900" dirty="0"/>
          </a:p>
        </p:txBody>
      </p:sp>
    </p:spTree>
    <p:extLst>
      <p:ext uri="{BB962C8B-B14F-4D97-AF65-F5344CB8AC3E}">
        <p14:creationId xmlns:p14="http://schemas.microsoft.com/office/powerpoint/2010/main" val="27802416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18d48e9-2db3-41f8-b8f1-55331a62b2c0" xsi:nil="true"/>
    <lcf76f155ced4ddcb4097134ff3c332f xmlns="6622fbff-9eb5-419a-9d6f-2a5d9dca5b6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1478491BE617C46935F4D11E3282123" ma:contentTypeVersion="15" ma:contentTypeDescription="Create a new document." ma:contentTypeScope="" ma:versionID="2e35c0730992fe01c642880ab4e46c24">
  <xsd:schema xmlns:xsd="http://www.w3.org/2001/XMLSchema" xmlns:xs="http://www.w3.org/2001/XMLSchema" xmlns:p="http://schemas.microsoft.com/office/2006/metadata/properties" xmlns:ns2="6622fbff-9eb5-419a-9d6f-2a5d9dca5b67" xmlns:ns3="818d48e9-2db3-41f8-b8f1-55331a62b2c0" targetNamespace="http://schemas.microsoft.com/office/2006/metadata/properties" ma:root="true" ma:fieldsID="4f401e207d089c319a797aa430f28a1f" ns2:_="" ns3:_="">
    <xsd:import namespace="6622fbff-9eb5-419a-9d6f-2a5d9dca5b67"/>
    <xsd:import namespace="818d48e9-2db3-41f8-b8f1-55331a62b2c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DateTaken"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22fbff-9eb5-419a-9d6f-2a5d9dca5b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eabe8a87-5364-41bf-ad04-00ba232d6ed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18d48e9-2db3-41f8-b8f1-55331a62b2c0"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2e78ebee-22b1-4b01-81f7-a1080e8d6699}" ma:internalName="TaxCatchAll" ma:showField="CatchAllData" ma:web="818d48e9-2db3-41f8-b8f1-55331a62b2c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7D77DA-14EB-4FE0-8917-BD7D9C6B73D6}">
  <ds:schemaRefs>
    <ds:schemaRef ds:uri="http://schemas.microsoft.com/office/2006/metadata/properties"/>
    <ds:schemaRef ds:uri="http://schemas.microsoft.com/office/infopath/2007/PartnerControls"/>
    <ds:schemaRef ds:uri="818d48e9-2db3-41f8-b8f1-55331a62b2c0"/>
    <ds:schemaRef ds:uri="6622fbff-9eb5-419a-9d6f-2a5d9dca5b67"/>
  </ds:schemaRefs>
</ds:datastoreItem>
</file>

<file path=customXml/itemProps2.xml><?xml version="1.0" encoding="utf-8"?>
<ds:datastoreItem xmlns:ds="http://schemas.openxmlformats.org/officeDocument/2006/customXml" ds:itemID="{2C609849-14AF-48E3-B356-06272A12FE93}">
  <ds:schemaRefs>
    <ds:schemaRef ds:uri="http://schemas.microsoft.com/sharepoint/v3/contenttype/forms"/>
  </ds:schemaRefs>
</ds:datastoreItem>
</file>

<file path=customXml/itemProps3.xml><?xml version="1.0" encoding="utf-8"?>
<ds:datastoreItem xmlns:ds="http://schemas.openxmlformats.org/officeDocument/2006/customXml" ds:itemID="{1AB3D1AC-04EB-4DF6-9D1C-33FA39AF6D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22fbff-9eb5-419a-9d6f-2a5d9dca5b67"/>
    <ds:schemaRef ds:uri="818d48e9-2db3-41f8-b8f1-55331a62b2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317</TotalTime>
  <Words>639</Words>
  <Application>Microsoft Office PowerPoint</Application>
  <PresentationFormat>A4 Paper (210x297 mm)</PresentationFormat>
  <Paragraphs>52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Atlanta</vt:lpstr>
      <vt:lpstr>Calibri</vt:lpstr>
      <vt:lpstr>Calibri Light</vt:lpstr>
      <vt:lpstr>Office Theme</vt:lpstr>
      <vt:lpstr>PowerPoint Presentation</vt:lpstr>
      <vt:lpstr>PowerPoint Presentation</vt:lpstr>
      <vt:lpstr>PowerPoint Presentation</vt:lpstr>
    </vt:vector>
  </TitlesOfParts>
  <Company>John Mason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PontingS (VA)</dc:creator>
  <cp:lastModifiedBy>Lucie Cotmore-Brown</cp:lastModifiedBy>
  <cp:revision>18</cp:revision>
  <cp:lastPrinted>2023-06-29T15:58:27Z</cp:lastPrinted>
  <dcterms:created xsi:type="dcterms:W3CDTF">2023-06-29T12:09:05Z</dcterms:created>
  <dcterms:modified xsi:type="dcterms:W3CDTF">2025-02-03T14:26:38Z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0x01010081478491BE617C46935F4D11E3282123</vt:lpwstr>
  </property>
  <property fmtid="{D5CDD505-2E9C-101B-9397-08002B2CF9AE}" pid="3" name="Order">
    <vt:r8>128000</vt:r8>
  </property>
</Properties>
</file>